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30" r:id="rId53"/>
    <p:sldId id="331" r:id="rId54"/>
    <p:sldId id="323" r:id="rId55"/>
    <p:sldId id="322" r:id="rId56"/>
    <p:sldId id="325" r:id="rId57"/>
    <p:sldId id="326" r:id="rId58"/>
    <p:sldId id="327" r:id="rId59"/>
    <p:sldId id="276" r:id="rId60"/>
    <p:sldId id="332" r:id="rId61"/>
    <p:sldId id="333" r:id="rId62"/>
    <p:sldId id="334" r:id="rId63"/>
    <p:sldId id="335" r:id="rId64"/>
    <p:sldId id="378" r:id="rId65"/>
    <p:sldId id="379" r:id="rId66"/>
    <p:sldId id="336" r:id="rId67"/>
    <p:sldId id="337" r:id="rId68"/>
    <p:sldId id="338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39" r:id="rId79"/>
    <p:sldId id="349" r:id="rId80"/>
    <p:sldId id="350" r:id="rId81"/>
    <p:sldId id="351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 24575,'-5'-9'0,"-1"-2"-8191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24575,'-4'0'0,"-2"4"0,-4 2 0,-1 4 0,3 6 0,5-1 0,5-8 0,1-8 0,1-10 0,3-2 0,1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1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24575,'0'5'0,"0"5"0,5 2 0,5-2 0,2-7 0,-2-8 0,-2-8 0,-3-6 0,3 0 0,-1 4-8191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6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24575,'0'0'0,"0"-4"0,0-7 0,5 0 0,1 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21 24575,'0'-1'0,"0"0"0,-1 0 0,1 0 0,0 0 0,-1 0 0,0 0 0,1 0 0,-1 0 0,1 0 0,-1 0 0,0 0 0,0 0 0,0 0 0,1 1 0,-1-1 0,0 0 0,0 1 0,0-1 0,0 0 0,0 1 0,0 0 0,0-1 0,-1 1 0,1-1 0,0 1 0,0 0 0,0 0 0,0 0 0,0 0 0,-1 0 0,1 0 0,0 0 0,0 0 0,-2 0 0,-39 6 0,38-5 0,0 1 0,0-1 0,1 1 0,-1 1 0,1-1 0,0 0 0,0 1 0,0-1 0,0 1 0,0 0 0,0 0 0,1 0 0,0 1 0,-1-1 0,1 0 0,0 1 0,1 0 0,-1-1 0,0 1 0,1 0 0,0 0 0,0 0 0,0 5 0,0-5 0,0 0 0,1-1 0,-1 1 0,1 0 0,0 0 0,0 0 0,1-1 0,-1 1 0,1 0 0,0 0 0,0-1 0,0 1 0,0 0 0,1-1 0,-1 0 0,1 1 0,0-1 0,0 0 0,0 0 0,0 0 0,1 0 0,-1 0 0,1 0 0,5 3 0,1-1 0,1 0 0,0-1 0,1-1 0,-1 0 0,1 0 0,-1-1 0,1 0 0,13 0 0,-16-2 0,1 1 0,-1 0 0,1 0 0,-1 1 0,0 0 0,0 0 0,0 1 0,0 0 0,0 1 0,0-1 0,-1 2 0,1-1 0,7 7 0,-12-8 0,1 1 0,-1 0 0,0 0 0,-1 0 0,1 0 0,-1 0 0,1 0 0,-1 1 0,-1-1 0,1 1 0,-1 0 0,1-1 0,-1 1 0,-1 0 0,1 0 0,-1 0 0,1 5 0,-2-7 0,1 1 0,-1-1 0,1 0 0,-1 1 0,0-1 0,0 0 0,0 0 0,0 1 0,-1-1 0,0 0 0,1 0 0,-1-1 0,0 1 0,0 0 0,-1-1 0,1 1 0,0-1 0,-1 1 0,0-1 0,1 0 0,-1 0 0,0 0 0,0-1 0,-6 3 0,-13 5 0,1-1 0,-2-2 0,1 0 0,-1-1 0,0-1 0,0-2 0,-32 1 0,54-3-62,0 0 0,0 0 0,0 0 0,0 0 0,0 0 0,-1 0 0,1 0 0,0-1 0,0 1 0,0 0 0,0-1 0,0 1-1,0-1 1,0 1 0,0-1 0,0 1 0,0-1 0,0 0 0,0 1 0,0-1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8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24575,'275'-5'0,"-191"0"0,103-21 0,-186 26 0,6-1 0,-1 0 0,1-1 0,0 0 0,-1 0 0,11-5 0,-16 6 0,0 0 0,0 1 0,0-1 0,0 0 0,0 1 0,-1-1 0,1 0 0,0 0 0,0 0 0,-1 0 0,1 0 0,0 0 0,-1 0 0,1 0 0,-1 0 0,1 0 0,-1 0 0,1 0 0,-1 0 0,0 0 0,0 0 0,0-1 0,0 1 0,1 0 0,-2 0 0,1 0 0,0 0 0,0 0 0,0-1 0,0 1 0,-1 0 0,1 0 0,0 0 0,-1 0 0,1 0 0,-1 0 0,1 0 0,-1 0 0,0 0 0,0 0 0,0-1 0,-4-5 0,0 0 0,-1 0 0,0 0 0,0 1 0,0 0 0,-1 0 0,0 1 0,0 0 0,0 0 0,-1 0 0,1 1 0,-1 0 0,0 1 0,-1-1 0,1 2 0,0-1 0,-1 1 0,-12-1 0,165 36 0,-103-22 0,-34-9 0,0 0 0,-1 0 0,1 1 0,-1 0 0,1 0 0,-1 0 0,0 1 0,0 0 0,9 9 0,-13-12 0,0 1 0,-1 0 0,1 0 0,-1 0 0,0 0 0,1 0 0,-1 0 0,0 0 0,0 0 0,0 0 0,-1 1 0,1-1 0,0 0 0,-1 1 0,0-1 0,1 0 0,-1 1 0,0-1 0,0 0 0,0 1 0,-1-1 0,1 0 0,-1 1 0,1-1 0,-1 0 0,0 1 0,0-1 0,0 0 0,0 0 0,0 0 0,0 0 0,-3 3 0,-13 19 21,-32 32-1,36-43-221,0 1 0,1 1 0,1 0 1,0 0-1,1 1 0,-14 29 0,16-23-6625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24575,'4'2'0,"-1"1"0,0-1 0,0 1 0,0-1 0,-1 1 0,1 0 0,-1 0 0,1 0 0,-1 1 0,0-1 0,0 1 0,2 4 0,16 46 0,-19-51 0,5 21 0,0 1 0,-2-1 0,1 48 0,-3-37 0,-10-103 0,-27-105 0,17 90 0,17 80 0,0 1 0,1 0 0,-1-1 0,1 1 0,0-1 0,0 0 0,0 1 0,0-1 0,0 1 0,0-1 0,1 1 0,-1-1 0,1 1 0,0 0 0,0-1 0,0 1 0,0 0 0,0-1 0,1-1 0,0 2 0,1 0 0,-1 1 0,0-1 0,0 1 0,1-1 0,-1 1 0,1 0 0,-1 0 0,1 0 0,-1 0 0,1 0 0,0 1 0,-1-1 0,1 1 0,0 0 0,0-1 0,3 2 0,12-2-227,1 0-1,-1 2 1,0 0-1,1 2 1,19 4-1,-21 0-6598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24575,'5'0'0,"9"0"0,8 0 0,9-4 0,8-3 0,6 2 0,4-5 0,-6 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5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24575,'25'-18'0,"1"1"0,33-17 0,-49 29 0,0 1 0,0 0 0,0 0 0,0 1 0,0 1 0,1-1 0,-1 1 0,1 1 0,19 0 0,-27 1 0,0 1 0,0-1 0,0 1 0,0 0 0,0 0 0,0 0 0,0 0 0,0 1 0,0-1 0,-1 1 0,1 0 0,-1-1 0,1 1 0,3 5 0,26 37 0,-28-37 0,-1-1 0,1 0 0,1 0 0,-1 0 0,1 0 0,0-1 0,1 0 0,8 7 0,-6-8 0,0 0 0,0 0 0,1-1 0,-1-1 0,1 0 0,0 0 0,0 0 0,13 0 0,15 3 0,-41-1 0,-1 0 0,1 0 0,-1-1 0,0 1 0,0-1 0,-6 3 0,-4 3 0,0 0 0,0 1 0,1 1 0,0 0 0,1 1 0,0 0 0,1 1 0,0 1 0,1 0 0,1 0 0,0 1 0,1 0 0,1 1 0,0 0 0,1 0 0,1 1 0,0 0 0,1 0 0,1 0 0,1 1 0,0-1 0,1 1 0,1 0 0,1 0 0,3 26 0,0-22 0,1-1 0,1 0 0,1 0 0,1-1 0,12 27 0,57 93 0,0-2 0,-68-118 0,0 0 0,-1 0 0,0 0 0,-2 1 0,3 28 0,-7-44 0,0 0 0,-1 0 0,0-1 0,0 1 0,-1 0 0,0 0 0,1 0 0,-1 0 0,-1 0 0,1 0 0,-1-1 0,0 1 0,0-1 0,0 1 0,-1-1 0,1 0 0,-4 5 0,0-4 0,0 1 0,0 0 0,0-1 0,-1 0 0,1-1 0,-1 0 0,0 0 0,-1 0 0,-12 4 0,-62 20-1365,59-21-5461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8:3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8:3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52 24575,'-17'-51'0,"17"51"0,0 0 0,0 0 0,0 0 0,0 0 0,0 0 0,0 0 0,0 0 0,0 0 0,0 0 0,0 0 0,0 1 0,0-1 0,0 0 0,0 0 0,0 0 0,0 0 0,0 0 0,-1 0 0,1 0 0,0 0 0,0 0 0,0 0 0,0 0 0,0 0 0,0 0 0,0 0 0,0 0 0,0 0 0,0 0 0,0 0 0,0 0 0,0 0 0,-1 0 0,1 0 0,0 0 0,0 0 0,0 0 0,0 0 0,0 0 0,0 0 0,0 0 0,0 0 0,0 0 0,0 0 0,0 0 0,0 0 0,-1 0 0,1 0 0,0 0 0,0 0 0,0 0 0,0 0 0,0 0 0,0 0 0,0 0 0,0-1 0,0 1 0,0 0 0,-2 14 0,2 17 0,23 507 0,-23-526 0,-1-4 0,1 0 0,1 0 0,-1 1 0,4 13 0,-4-22 0,0 0 0,0 0 0,0 0 0,0 1 0,0-1 0,0 0 0,0 0 0,0 0 0,0 0 0,0 0 0,0 0 0,0 1 0,0-1 0,0 0 0,0 0 0,0 0 0,0 0 0,0 0 0,0 0 0,0 0 0,0 1 0,0-1 0,0 0 0,1 0 0,-1 0 0,0 0 0,0 0 0,0 0 0,0 0 0,0 0 0,0 0 0,0 0 0,0 0 0,1 1 0,-1-1 0,0 0 0,0 0 0,0 0 0,0 0 0,0 0 0,0 0 0,0 0 0,1 0 0,-1 0 0,0 0 0,0 0 0,0 0 0,0 0 0,0 0 0,0 0 0,1 0 0,-1 0 0,0-1 0,0 1 0,0 0 0,0 0 0,0 0 0,0 0 0,1 0 0,3-10 0,2-17 0,-1-66-1365,-4 44-5461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15 234 24575,'-6'-10'0,"5"9"0,0-1 0,0 1 0,0-1 0,0 1 0,1-1 0,-1 0 0,0 0 0,1 1 0,-1-1 0,1 0 0,-1-2 0,2 3 0,-1 0 0,1 0 0,-1 0 0,1 0 0,0 0 0,-1 1 0,1-1 0,0 0 0,-1 0 0,1 1 0,0-1 0,0 0 0,-1 1 0,1-1 0,0 1 0,0-1 0,0 1 0,0 0 0,0-1 0,0 1 0,0 0 0,0-1 0,0 1 0,0 0 0,0 0 0,2 0 0,39-5 0,0 1 0,68 3 0,1-1 0,-69 0 0,385-16 0,-433 18 0,0-1 0,0 0 0,0 0 0,0 0 0,-1-1 0,1 1 0,1-2 0,-1 1 0,0-1 0,1 1 0,-1-1 0,1-1 0,0 1 0,0-1 0,-7-7 0,-2-3 0,0-1 0,1-1 0,-16-24 0,28 39 0,1 0 0,-1 0 0,0 0 0,0 0 0,1 0 0,-1 0 0,1 0 0,-1 0 0,1-1 0,-1 1 0,1 0 0,0 0 0,-1 0 0,1-1 0,0 1 0,0 0 0,0 0 0,0-2 0,0 2 0,1 1 0,-1-1 0,1 1 0,-1 0 0,1-1 0,-1 1 0,1 0 0,-1-1 0,1 1 0,-1 0 0,1 0 0,-1 0 0,1 0 0,0-1 0,-1 1 0,1 0 0,-1 0 0,1 0 0,-1 0 0,1 0 0,0 0 0,-1 1 0,1-1 0,-1 0 0,1 0 0,0 0 0,45 18 0,-30-10 0,-6-4 0,0 1 0,0 1 0,0-1 0,16 15 0,-24-19 0,0 0 0,-1 1 0,1-1 0,-1 1 0,0 0 0,0-1 0,0 1 0,1 0 0,-1-1 0,-1 1 0,1 0 0,0 0 0,0 0 0,-1 0 0,1 0 0,-1 0 0,0 0 0,1 0 0,-1 0 0,0 0 0,0 0 0,0 0 0,-1 0 0,1 0 0,0 0 0,-1 0 0,0 0 0,1 0 0,-1 0 0,0 0 0,0 0 0,0 0 0,-1 2 0,-9 11 0,-1-1 0,0 0 0,-1-1 0,-18 15 0,-25 27 0,37-34-151,1 0-1,1 2 0,1 0 0,1 1 1,1 1-1,1 0 0,1 1 1,-12 39-1,16-31-6674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179 244 24575,'-7'26'0,"-1"0"0,-14 32 0,17-47 0,0-1 0,-1-1 0,1 1 0,-2-1 0,1 0 0,-2 0 0,1-1 0,-11 10 0,17-17 0,-1 1 0,0-1 0,0 0 0,0 1 0,0-1 0,0 0 0,0 0 0,0 0 0,-1-1 0,1 1 0,0 0 0,0-1 0,-1 1 0,-1-1 0,2 0 0,1 0 0,-1 0 0,1-1 0,0 1 0,-1 0 0,1-1 0,0 1 0,-1-1 0,1 1 0,0-1 0,0 0 0,0 0 0,-1 1 0,1-1 0,0 0 0,0 0 0,0 0 0,-1-1 0,0-2 0,0 1 0,0-1 0,0 0 0,0 1 0,1-1 0,0 0 0,-1 0 0,2 0 0,-1 0 0,0 0 0,1 0 0,-1-1 0,1 1 0,1-6 0,1-11 0,1 1 0,1-1 0,1 1 0,10-26 0,-11 34 0,1 1 0,0 0 0,0 1 0,1-1 0,1 1 0,0 0 0,0 1 0,16-17 0,-20 24 0,-1 0 0,0 1 0,1-1 0,-1 0 0,1 1 0,0 0 0,-1 0 0,1 0 0,0 0 0,0 0 0,-1 0 0,1 1 0,0-1 0,0 1 0,0 0 0,0 0 0,0 0 0,0 0 0,0 1 0,-1-1 0,1 1 0,6 1 0,2 3 0,1 0 0,0 1 0,-1 0 0,12 10 0,-12-9 0,0 0 0,21 9 0,-24-13 0,0-1 0,0 1 0,1-2 0,-1 1 0,1-1 0,-1-1 0,1 1 0,0-1 0,-1-1 0,1 0 0,-1 0 0,1 0 0,-1-1 0,0 0 0,0-1 0,1 0 0,10-6 0,-11 4 0,1 0 0,-1-1 0,0 0 0,0 0 0,-1-1 0,0 0 0,0-1 0,0 1 0,-1-1 0,0 0 0,-1-1 0,0 1 0,0-1 0,6-17 0,-9 20 0,1-1 0,-2 0 0,1 1 0,-1-1 0,0 0 0,0 1 0,0-8 0,-1 14 0,0 0 0,0 0 0,0-1 0,0 1 0,0 0 0,0 0 0,0 0 0,0 0 0,0 0 0,0 0 0,0-1 0,0 1 0,0 0 0,0 0 0,0 0 0,0 0 0,0 0 0,0-1 0,0 1 0,0 0 0,0 0 0,0 0 0,0 0 0,0 0 0,0 0 0,0-1 0,0 1 0,0 0 0,0 0 0,0 0 0,0 0 0,-1 0 0,1 0 0,0 0 0,0 0 0,0-1 0,0 1 0,0 0 0,0 0 0,0 0 0,-1 0 0,1 0 0,0 0 0,0 0 0,0 0 0,0 0 0,0 0 0,0 0 0,-1 0 0,1 0 0,0 0 0,0 0 0,0 0 0,0 0 0,0 0 0,0 0 0,-1 0 0,-4 10 0,-5 17 0,0 20 0,2 0 0,-4 82 0,-4 33 0,14-152 0,0 0 0,-1-1 0,0 1 0,0-1 0,-1 0 0,-1 1 0,-6 9 0,10-17 0,0 0 0,0 0 0,-1 0 0,1-1 0,0 1 0,-1 0 0,1-1 0,-1 1 0,0-1 0,1 1 0,-1-1 0,0 0 0,0 0 0,0 0 0,0 0 0,0 0 0,0 0 0,0-1 0,0 1 0,0-1 0,0 1 0,-1-1 0,1 0 0,0 0 0,0 0 0,0 0 0,0 0 0,-1 0 0,1 0 0,0-1 0,0 1 0,0-1 0,0 0 0,0 0 0,0 0 0,0 0 0,0 0 0,0 0 0,-2-2 0,1 1 8,0 0-1,1-1 1,-1 0-1,1 0 1,-1 0-1,1 0 1,0 0-1,0 0 1,0-1-1,0 1 1,1-1-1,0 1 1,-1-1-1,1 1 1,0-5-1,-1 0-219,1 1 0,0 0 0,1-1-1,0 1 1,0-1 0,3-13 0,2-3-6614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6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24575,'12'-26'0,"-5"23"0,-2 18 0,-2 21 0,-3 50 0,-1-54 0,1 1 0,6 41 0,-6-71 0,1 1 0,0-1 0,-1 0 0,1 1 0,1-1 0,-1 0 0,0 0 0,4 6 0,-5-9 0,1 1 0,-1-1 0,0 0 0,1 1 0,-1-1 0,0 0 0,1 1 0,-1-1 0,1 0 0,-1 0 0,0 0 0,1 1 0,-1-1 0,1 0 0,-1 0 0,1 0 0,-1 0 0,1 0 0,-1 0 0,1 0 0,-1 0 0,1 0 0,-1 0 0,1 0 0,15-13 0,-7 0 0,0 0 0,-2-1 0,1 0 0,8-26 0,-11 26 0,0 1 0,1 0 0,0 0 0,1 1 0,18-23 0,-25 34 0,0 1 0,0 0 0,0 0 0,0 0 0,0 0 0,0 0 0,0-1 0,1 1 0,-1 0 0,0 0 0,0 0 0,0 0 0,0 0 0,0 0 0,1 0 0,-1-1 0,0 1 0,0 0 0,0 0 0,0 0 0,1 0 0,-1 0 0,0 0 0,0 0 0,0 0 0,1 0 0,-1 0 0,0 0 0,0 0 0,0 0 0,0 0 0,1 0 0,-1 0 0,0 0 0,0 0 0,0 1 0,1-1 0,-1 0 0,0 0 0,0 0 0,4 9 0,-2 14 0,-2-22 0,1 14 0,0 1 0,1-1 0,1 0 0,0 0 0,1 0 0,7 18 0,-10-29 0,0-1 0,1 0 0,-1 0 0,1 0 0,0 0 0,0 0 0,0 0 0,0 0 0,1-1 0,-1 1 0,1-1 0,-1 1 0,1-1 0,0 0 0,0 0 0,0 0 0,0 0 0,0-1 0,1 0 0,-1 1 0,0-1 0,1 0 0,-1 0 0,0-1 0,1 1 0,-1-1 0,1 0 0,0 0 0,-1 0 0,1 0 0,-1 0 0,1-1 0,4-1 0,-3 0 0,0 0 0,0 0 0,0-1 0,0 0 0,-1 0 0,1 0 0,-1 0 0,0-1 0,0 0 0,0 0 0,0 0 0,-1 0 0,0 0 0,0-1 0,0 0 0,0 1 0,-1-1 0,1 0 0,2-10 0,2-5 0,-1-1 0,-1 1 0,4-38 0,-8 50 0,0-1 0,0 1 0,-1-1 0,0 1 0,-3-13 0,-1 13 0,-2 13 0,0 15 0,4-9 0,0 0 0,1 0 0,0 0 0,1 0 0,0 0 0,1 0 0,3 15 0,-3-22 0,-1-1 0,2 1 0,-1 0 0,0-1 0,1 1 0,0-1 0,-1 1 0,1-1 0,1 0 0,-1 0 0,0 0 0,1 0 0,-1 0 0,1-1 0,0 1 0,0-1 0,0 1 0,0-1 0,1 0 0,-1-1 0,1 1 0,-1 0 0,1-1 0,7 2 0,7 0-12,1-1 0,0-1 0,0-1 0,34-3 0,-10 0-1293,-14 2-5521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84 269 24575,'4'-8'0,"2"-7"0,-1 0 0,6-22 0,-11 34 0,1 0 0,0-1 0,-1 1 0,0-1 0,0 1 0,0-1 0,0 1 0,0 0 0,-1-1 0,1 1 0,-1-1 0,0 1 0,0 0 0,0 0 0,-1 0 0,1-1 0,-3-2 0,4 6 0,-1-1 0,1 0 0,-1 0 0,0 1 0,0-1 0,1 0 0,-1 1 0,0-1 0,0 1 0,0-1 0,0 1 0,0-1 0,0 1 0,0 0 0,0-1 0,0 1 0,0 0 0,0 0 0,0 0 0,0 0 0,0 0 0,0 0 0,0 0 0,0 0 0,0 0 0,0 0 0,0 0 0,0 1 0,0-1 0,1 0 0,-1 1 0,0-1 0,0 1 0,0-1 0,0 1 0,0-1 0,0 1 0,1 0 0,-2 0 0,-2 3 0,1-1 0,-1 1 0,0-1 0,1 1 0,0 0 0,-4 7 0,1 0 0,1 1 0,0 0 0,1 0 0,0 0 0,-4 24 0,7-30 0,0-1 0,0 1 0,1 0 0,-1 0 0,2 0 0,-1 0 0,0-1 0,1 1 0,0 0 0,1 0 0,-1-1 0,1 1 0,0-1 0,5 11 0,-6-14 0,1-1 0,-1 1 0,0 0 0,0-1 0,1 1 0,-1-1 0,0 0 0,1 1 0,-1-1 0,1 0 0,0 0 0,0 0 0,-1 0 0,1 0 0,0-1 0,0 1 0,0 0 0,0-1 0,0 1 0,-1-1 0,1 0 0,0 0 0,0 0 0,0 0 0,0 0 0,0 0 0,0 0 0,0-1 0,3 0 0,-2 0 0,-1 0 0,1-1 0,-1 1 0,1-1 0,-1 0 0,0 1 0,0-1 0,0 0 0,0 0 0,0 0 0,-1-1 0,1 1 0,0 0 0,-1-1 0,0 1 0,0-1 0,1 1 0,-2-1 0,1 0 0,1-3 0,0-6 0,0 0 0,-1-1 0,-1-19 0,1 45 0,-1 0 0,2 0 0,0 0 0,0 0 0,7 18 0,-7-26 0,-1-1 0,1 0 0,0 1 0,1-1 0,-1 0 0,1 0 0,-1-1 0,1 1 0,1 0 0,-1-1 0,0 0 0,1 1 0,-1-2 0,1 1 0,0 0 0,0-1 0,0 1 0,1-1 0,-1 0 0,0-1 0,1 1 0,6 1 0,-7-2 0,0-1 0,-1 1 0,1-1 0,0 0 0,0 0 0,0 0 0,-1 0 0,1-1 0,0 1 0,-1-1 0,1 0 0,0 0 0,-1-1 0,1 1 0,-1-1 0,0 1 0,1-1 0,-1 0 0,0-1 0,0 1 0,0 0 0,0-1 0,3-4 0,3-5 0,0 0 0,-1-1 0,0 0 0,9-25 0,-12 26 0,0 1 0,1 0 0,0 0 0,1 0 0,0 1 0,10-12 0,-15 20 0,-1 1 0,0 0 0,0 0 0,1 0 0,-1 0 0,1 0 0,-1 0 0,1 0 0,-1 0 0,1 0 0,0 1 0,-1-1 0,1 1 0,0-1 0,-1 1 0,1 0 0,0-1 0,2 1 0,-2 1 0,-1-1 0,1 1 0,-1-1 0,0 1 0,1-1 0,-1 1 0,0 0 0,0 0 0,0 0 0,1 0 0,-1 0 0,0 0 0,0 0 0,0 0 0,-1 0 0,1 0 0,1 3 0,3 5 0,-1 1 0,0-1 0,-1 1 0,5 21 0,-5-16 0,4 13 0,-7-28 0,0 0 0,0 0 0,-1 0 0,1 0 0,0 0 0,0 0 0,0 0 0,0 0 0,0 0 0,0 0 0,0 0 0,0 0 0,0 0 0,0 0 0,0 0 0,0 0 0,-1 0 0,1 0 0,0 0 0,0 0 0,0 0 0,0 0 0,0 0 0,0 0 0,0 0 0,0 1 0,0-1 0,0 0 0,0 0 0,0 0 0,0 0 0,0 0 0,0 0 0,0 0 0,0 0 0,-18-39 0,1 1 0,13 32 0,0 0 0,0 0 0,-1 0 0,0 0 0,0 1 0,0 0 0,0 0 0,-1 0 0,0 0 0,-8-4 0,12 8 0,1 0 0,-1 0 0,1 0 0,-1 1 0,0-1 0,1 0 0,-1 1 0,0 0 0,0-1 0,0 1 0,1 0 0,-1 0 0,0-1 0,0 1 0,0 1 0,1-1 0,-1 0 0,0 0 0,0 1 0,0-1 0,1 1 0,-1 0 0,0-1 0,1 1 0,-1 0 0,1 0 0,-1 0 0,1 0 0,-1 0 0,1 0 0,-1 1 0,1-1 0,0 0 0,0 1 0,0-1 0,0 1 0,0-1 0,0 1 0,0-1 0,0 1 0,1 0 0,-1-1 0,0 1 0,1 0 0,-1 2 0,-2 9 0,0 0 0,0 0 0,1 0 0,1 0 0,0 1 0,1 15 0,0-23 0,0 0 0,1-1 0,-1 1 0,1 0 0,1 0 0,-1 0 0,1-1 0,0 1 0,0-1 0,1 1 0,-1-1 0,1 0 0,1 0 0,-1 0 0,1 0 0,4 4 0,-6-7 0,0 0 0,1 0 0,-1 0 0,1 0 0,-1 0 0,1-1 0,0 1 0,0-1 0,0 0 0,0 0 0,0 0 0,0 0 0,0 0 0,0-1 0,0 0 0,0 1 0,0-1 0,0 0 0,0 0 0,1-1 0,-1 1 0,0-1 0,0 1 0,0-1 0,0 0 0,0 0 0,0 0 0,0-1 0,-1 1 0,1-1 0,0 1 0,-1-1 0,4-3 0,-1 0 0,0 0 0,-1 0 0,1-1 0,-1 1 0,0-1 0,0 0 0,-1-1 0,0 1 0,0-1 0,0 1 0,-1-1 0,0 0 0,2-13 0,-1-6 0,0 0 0,-2-1 0,-1 0 0,-1 1 0,-1-1 0,-2 1 0,0 0 0,-2 0 0,-13-36 0,18 58 0,0 1 0,-1-1 0,0 1 0,0-1 0,0 1 0,-1 0 0,1-1 0,-4-3 0,5 7 0,1 0 0,0 0 0,0-1 0,-1 1 0,1 0 0,0 0 0,-1 0 0,1-1 0,-1 1 0,1 0 0,0 0 0,-1 0 0,1 0 0,-1 0 0,1 0 0,0 0 0,-1 0 0,1 0 0,-1 0 0,1 0 0,0 0 0,-1 0 0,1 0 0,-1 0 0,1 0 0,0 0 0,-1 0 0,1 0 0,0 1 0,-1-1 0,0 1 0,0 0 0,0 0 0,0 1 0,0-1 0,1 0 0,-1 1 0,0-1 0,1 0 0,-1 1 0,1-1 0,0 1 0,-1-1 0,1 3 0,-5 36 0,1 2 0,3-1 0,4 58 0,-2-86 0,0-1 0,1 1 0,1-1 0,0 0 0,0 0 0,1 0 0,0 0 0,1-1 0,1 0 0,11 18 0,-13-24 0,-1 0 0,2 0 0,-1 0 0,0-1 0,1 1 0,0-1 0,0 0 0,0-1 0,1 1 0,-1-1 0,1 0 0,0-1 0,0 1 0,0-1 0,0 0 0,0 0 0,0-1 0,0 0 0,1 0 0,-1-1 0,0 1 0,10-2 0,-13 1 0,0 0 0,0-1 0,0 0 0,0 1 0,0-1 0,0 0 0,-1 0 0,1 0 0,0-1 0,-1 1 0,1-1 0,-1 0 0,1 1 0,-1-1 0,0 0 0,0 0 0,0-1 0,0 1 0,0 0 0,1-3 0,3-5 0,-1 0 0,0-1 0,-1 1 0,4-13 0,-7 16 0,2 0 0,-1-1 0,1 1 0,0 1 0,0-1 0,1 0 0,0 1 0,0 0 0,7-8 0,-11 13 0,1 0 0,0 1 0,-1-1 0,1 0 0,0 1 0,0-1 0,-1 1 0,1 0 0,0-1 0,0 1 0,0 0 0,-1-1 0,1 1 0,0 0 0,0 0 0,0-1 0,0 1 0,0 0 0,-1 0 0,1 0 0,0 0 0,0 0 0,0 1 0,0-1 0,0 0 0,0 0 0,-1 1 0,1-1 0,1 1 0,0 0 0,0 1 0,0-1 0,-1 1 0,1 0 0,0 0 0,-1 0 0,0 0 0,1 0 0,-1 0 0,2 4 0,1 5 0,0 0 0,0 0 0,2 15 0,-1-5 0,-4-31 0,-4-36 0,3 41 0,-1 0 0,-1 0 0,1 1 0,-1-1 0,0 0 0,0 1 0,0-1 0,0 1 0,-1 0 0,0-1 0,0 1 0,0 1 0,0-1 0,-7-6 0,8 9 0,1 0 0,-1 0 0,1 0 0,-1 0 0,1 0 0,-1 0 0,0 0 0,1 1 0,-1-1 0,0 1 0,0-1 0,1 1 0,-1 0 0,0-1 0,0 1 0,0 0 0,0 0 0,1 0 0,-1 1 0,0-1 0,0 0 0,0 1 0,1-1 0,-1 1 0,0-1 0,0 1 0,1 0 0,-1 0 0,1 0 0,-1 0 0,1 0 0,-1 0 0,1 0 0,0 0 0,-1 1 0,1-1 0,0 1 0,0-1 0,0 1 0,0-1 0,0 1 0,-1 2 0,-2 2 0,1-1 0,0 1 0,1 0 0,-1 1 0,1-1 0,0 0 0,1 0 0,-1 1 0,1-1 0,0 1 0,1 0 0,0-1 0,0 1 0,0-1 0,1 1 0,0-1 0,0 1 0,1-1 0,-1 1 0,4 6 0,-3-9 0,0 1 0,1-1 0,0 0 0,-1 0 0,1 0 0,1 0 0,-1 0 0,1 0 0,-1-1 0,1 0 0,0 0 0,0 0 0,0 0 0,1 0 0,-1-1 0,1 0 0,-1 0 0,1 0 0,0-1 0,0 1 0,0-1 0,0 0 0,-1-1 0,2 1 0,-1-1 0,8 0 0,-11 0 0,1-1 0,0 1 0,0-1 0,-1 0 0,1 1 0,-1-1 0,1 0 0,-1-1 0,1 1 0,-1 0 0,0-1 0,1 1 0,-1-1 0,0 0 0,0 0 0,0 0 0,0 0 0,0 0 0,-1 0 0,1 0 0,-1-1 0,1 1 0,-1 0 0,0-1 0,0 0 0,0 1 0,0-1 0,-1 1 0,1-1 0,-1 0 0,1-2 0,2-13 0,-2-1 0,0 1 0,-2-31 0,0 25 0,0-46 0,-4-91 0,5 161 0,0-4 0,0 0 0,0 1 0,-1-1 0,1 0 0,-1 0 0,0 1 0,0-1 0,-1 1 0,-2-6 0,4 9 0,0 0 0,0 0 0,0 0 0,0 0 0,0 0 0,0-1 0,0 1 0,0 0 0,-1 0 0,1 0 0,0 0 0,0 0 0,0 0 0,0 0 0,0 0 0,0 0 0,0 0 0,-1 0 0,1 0 0,0 0 0,0 0 0,0 0 0,0 0 0,0 0 0,0 0 0,-1 0 0,1 0 0,0 0 0,0 0 0,0 0 0,0 0 0,0 1 0,0-1 0,0 0 0,0 0 0,-1 0 0,1 0 0,0 0 0,0 0 0,0 0 0,0 0 0,0 0 0,0 1 0,0-1 0,0 0 0,0 0 0,0 0 0,0 0 0,0 0 0,0 0 0,0 0 0,0 1 0,0-1 0,0 0 0,0 0 0,0 0 0,-4 14 0,-1 14 0,1 24 0,1 1 0,3 0 0,10 78 0,-9-122 0,2 0 0,-1 0 0,1 0 0,0 0 0,1 0 0,0-1 0,1 0 0,-1 1 0,2-2 0,7 11 0,-11-16 0,0 1 0,1-1 0,-1 0 0,1 0 0,0 0 0,-1 0 0,1 0 0,0 0 0,0-1 0,0 1 0,0-1 0,1 0 0,-1 0 0,0 0 0,0-1 0,1 1 0,-1-1 0,0 1 0,1-1 0,-1 0 0,1-1 0,-1 1 0,0 0 0,1-1 0,-1 0 0,0 0 0,0 0 0,0 0 0,1 0 0,-1-1 0,4-2 0,0-1 0,0-1 0,0 1 0,-1-1 0,0 0 0,0-1 0,-1 1 0,1-1 0,-2-1 0,1 1 0,-1 0 0,0-1 0,0 0 0,-1 0 0,0 0 0,2-12 0,4-15 0,-2 0 0,3-43 0,-12 108 60,3 54 0,-1-72-209,1 0 1,1 0-1,0 0 1,1-1-1,0 1 1,1 0-1,0-1 1,0 0-1,8 12 1,3-4-6678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24575,'-4'9'0,"-2"7"0,0 6 0,6 3 0,7-2 0,3-1 0,-1-5-8191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24575,'32'79'-1082,"-23"-60"1195,-1 0 1,-1 0-1,0 1 0,-2 0 1,0 0-1,3 31 0,-8 152 171,-2-110-279,54-139-5,-33 28 0,31-25 0,-47 40 0,1 1 0,0-1 0,0 1 0,-1 0 0,1 0 0,0 0 0,1 1 0,-1-1 0,0 1 0,0 0 0,7-1 0,-9 3 0,-1-1 0,1 0 0,-1 1 0,1-1 0,-1 1 0,1 0 0,-1-1 0,1 1 0,-1 0 0,0 0 0,1 0 0,-1 0 0,0 0 0,0 0 0,0 0 0,0 0 0,0 1 0,0-1 0,0 0 0,0 1 0,0-1 0,0 1 0,-1-1 0,1 1 0,-1-1 0,1 1 0,-1-1 0,0 1 0,1 0 0,-1 1 0,5 55 0,-4-52 0,-1 23-1365,-1-3-5461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24575,'-3'18'0,"1"-1"0,0 1 0,1 0 0,1 0 0,1 0 0,0 0 0,1 0 0,8 26 0,-9-37 0,1 1 0,1-1 0,-1 0 0,1-1 0,1 1 0,-1 0 0,1-1 0,0 0 0,0 0 0,1 0 0,0 0 0,0-1 0,0 0 0,1 0 0,0 0 0,0-1 0,0 0 0,0 0 0,1 0 0,-1-1 0,1 0 0,0 0 0,9 2 0,-13-4 0,1 0 0,-1 0 0,1-1 0,0 1 0,-1-1 0,1 0 0,-1 0 0,1 0 0,0-1 0,-1 1 0,1-1 0,0 0 0,-1 0 0,1 0 0,-1 0 0,0-1 0,1 1 0,-1-1 0,0 0 0,0 0 0,0 0 0,0 0 0,0-1 0,-1 1 0,1-1 0,-1 1 0,1-1 0,-1 0 0,0 0 0,0 0 0,-1 0 0,1-1 0,0 1 0,-1 0 0,0-1 0,0 1 0,0-1 0,0 0 0,-1 1 0,1-1 0,-1 1 0,0-1 0,0 0 0,0 1 0,-1-7 0,1 10 0,0-1 0,0 0 0,0 1 0,0-1 0,0 1 0,-1-1 0,1 0 0,0 1 0,0-1 0,0 0 0,-1 1 0,1-1 0,0 1 0,-1-1 0,1 1 0,0-1 0,-1 1 0,1-1 0,-1 1 0,1-1 0,-1 1 0,1-1 0,-1 1 0,1 0 0,-1-1 0,1 1 0,-1 0 0,0-1 0,0 1 0,0 0 0,0 0 0,0 1 0,0-1 0,0 1 0,1-1 0,-1 1 0,0-1 0,0 1 0,0-1 0,1 1 0,-1 0 0,0-1 0,0 1 0,1 0 0,-1 0 0,0 1 0,-3 3 0,1 0 0,0 0 0,0 1 0,0 0 0,-2 5 0,4-5 0,-1 1 0,1-1 0,1 0 0,-1 0 0,1 0 0,0 1 0,0-1 0,1 0 0,0 0 0,0 1 0,2 5 0,-2-10 0,0 0 0,-1 0 0,1 0 0,0 0 0,1 0 0,-1 0 0,0 0 0,0-1 0,1 1 0,-1-1 0,1 1 0,0-1 0,-1 1 0,1-1 0,0 0 0,0 0 0,0 0 0,0 0 0,0 0 0,0 0 0,0-1 0,0 1 0,0-1 0,0 1 0,0-1 0,0 0 0,0 1 0,1-1 0,-1 0 0,0-1 0,0 1 0,0 0 0,0-1 0,0 1 0,4-2 0,-3 1 0,0 0 0,1 0 0,-1-1 0,0 1 0,0-1 0,0 0 0,0 0 0,0 0 0,-1 0 0,1-1 0,-1 1 0,1 0 0,-1-1 0,0 0 0,0 0 0,0 0 0,0 0 0,0 0 0,2-5 0,1-7 0,0 1 0,-1-1 0,3-20 0,2-8 0,-9 43 0,0 0 0,0-1 0,0 1 0,0 0 0,0 0 0,0-1 0,0 1 0,0 0 0,0 0 0,1 0 0,-1-1 0,0 1 0,0 0 0,0 0 0,0 0 0,0 0 0,0-1 0,0 1 0,1 0 0,-1 0 0,0 0 0,0 0 0,0 0 0,0-1 0,0 1 0,1 0 0,-1 0 0,0 0 0,0 0 0,0 0 0,1 0 0,-1 0 0,0 0 0,0 0 0,0 0 0,1 0 0,-1 0 0,0 0 0,0 0 0,0 0 0,1 0 0,-1 0 0,7 9 0,5 18 0,-11-25 0,6 23 0,-6-21 0,-1 0 0,1 1 0,0-1 0,1 0 0,-1 0 0,1 0 0,0 0 0,0 0 0,0 0 0,0 0 0,1-1 0,0 1 0,-1-1 0,6 5 0,-7-8 0,0 1 0,0-1 0,0 0 0,0 0 0,0 1 0,-1-1 0,1 0 0,0 0 0,0 0 0,0 0 0,0 0 0,0 0 0,0 0 0,0 0 0,0-1 0,0 1 0,0 0 0,0-1 0,-1 1 0,1 0 0,0-1 0,0 1 0,0-1 0,-1 1 0,1-1 0,0 0 0,0 1 0,-1-1 0,1 0 0,-1 1 0,1-1 0,0 0 0,-1 0 0,0 1 0,1-2 0,17-34 0,-17 32 0,9-24 0,-8 19 0,1 1 0,0 0 0,0 0 0,0 0 0,1 1 0,0-1 0,1 1 0,7-10 0,-11 17 0,-1-1 0,1 1 0,0 0 0,-1-1 0,1 1 0,-1 0 0,1 0 0,0-1 0,-1 1 0,1 0 0,0 0 0,-1 0 0,1 0 0,0 0 0,-1 0 0,1 0 0,0 0 0,-1 0 0,1 0 0,0 1 0,-1-1 0,1 0 0,0 0 0,-1 0 0,1 1 0,-1-1 0,1 0 0,0 1 0,-1-1 0,1 1 0,-1-1 0,1 1 0,-1-1 0,1 1 0,-1-1 0,0 1 0,1-1 0,-1 1 0,0-1 0,1 1 0,-1 1 0,17 29 0,-15-27 0,5 11-108,-1-1-311,0-1 0,15 23 0,-5-17-6407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3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77 24575,'0'-46'0,"0"42"0,0 28 0,0 2 0,-1-6 0,1-1 0,1 1 0,6 37 0,-7-54 0,1 1 0,0-1 0,-1 1 0,2-1 0,-1 0 0,0 0 0,0 0 0,1 0 0,0 0 0,0 0 0,0 0 0,0 0 0,0-1 0,0 1 0,1-1 0,-1 1 0,1-1 0,0 0 0,-1 0 0,1 0 0,0-1 0,0 1 0,0-1 0,1 1 0,-1-1 0,0 0 0,0 0 0,7 1 0,-7-2 0,1 0 0,-1-1 0,0 1 0,0 0 0,0-1 0,-1 1 0,1-1 0,0 0 0,0 0 0,0 0 0,0-1 0,-1 1 0,1 0 0,0-1 0,-1 0 0,0 0 0,1 0 0,-1 0 0,0 0 0,0 0 0,0 0 0,0-1 0,0 1 0,2-5 0,3-7 0,0 0 0,-1 0 0,8-27 0,4-8 0,-18 48 0,0 1 0,0 0 0,0-1 0,0 1 0,0 0 0,0 0 0,0-1 0,0 1 0,1 0 0,-1 0 0,0-1 0,0 1 0,0 0 0,0 0 0,1-1 0,-1 1 0,0 0 0,0 0 0,0 0 0,1-1 0,-1 1 0,0 0 0,0 0 0,1 0 0,-1 0 0,0 0 0,0 0 0,1-1 0,-1 1 0,0 0 0,1 0 0,-1 0 0,0 0 0,0 0 0,1 0 0,-1 0 0,0 0 0,1 0 0,4 13 0,-1 27 0,-4-33 0,1-1 0,0 0 0,0 1 0,1-1 0,0 0 0,0-1 0,1 1 0,-1 0 0,1-1 0,0 1 0,1-1 0,-1 0 0,8 8 0,-8-10 0,-1-1 0,1 1 0,0-1 0,-1 1 0,1-1 0,1 0 0,-1 0 0,0 0 0,0 0 0,1-1 0,-1 0 0,1 1 0,-1-1 0,1 0 0,0-1 0,-1 1 0,1-1 0,0 1 0,-1-1 0,1 0 0,0 0 0,5-2 0,-7 2 0,0-1 0,0 0 0,0 0 0,0-1 0,0 1 0,0 0 0,0-1 0,-1 1 0,1-1 0,0 1 0,-1-1 0,0 0 0,1 0 0,-1 0 0,0 1 0,0-1 0,0 0 0,0-1 0,0 1 0,0 0 0,0 0 0,-1 0 0,1 0 0,-1-4 0,2-7 0,0 0 0,-1-25 0,-1 31 0,1-8 0,-1 0 0,0 0 0,0 0 0,-5-22 0,5 35 0,0 0 0,0 0 0,-1 0 0,1 1 0,-1-1 0,1 0 0,-1 0 0,0 0 0,1 0 0,-1 1 0,0-1 0,0 0 0,0 1 0,-1-1 0,1 1 0,0-1 0,-1 1 0,1 0 0,0 0 0,-1-1 0,0 1 0,1 0 0,-1 0 0,0 0 0,1 0 0,-1 1 0,0-1 0,0 0 0,0 1 0,0 0 0,0-1 0,1 1 0,-1 0 0,-4 0 0,-3 3 0,14 3 0,17 3 0,2-5 0,0-2 0,0 0 0,0-1 0,0-2 0,36-4 0,-58 4 0,-1 1 0,0 0 0,0 0 0,0 0 0,1 0 0,-1 0 0,0 0 0,0 0 0,0 0 0,1 0 0,-1 0 0,0 1 0,0-1 0,0 0 0,0 1 0,1-1 0,-1 1 0,0 0 0,0-1 0,0 1 0,0 0 0,0-1 0,0 1 0,-1 0 0,1 0 0,0 0 0,0 0 0,-1 0 0,1 0 0,0 0 0,-1 0 0,1 0 0,-1 0 0,1 0 0,-1 0 0,0 1 0,1 1 0,0 5 0,0 0 0,-1 0 0,1 0 0,-3 15 0,1 3 0,1-19-65,0 0 0,1 1 0,0-1 0,0 0 0,1 0 0,-1 0 0,2 0 0,-1 0 0,1 0 0,0-1 0,0 1 0,1-1 0,0 0 0,0 0 0,1 0 0,-1-1 0,1 1 0,0-1 0,1 0 0,9 7 0,6 0-6761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24575,'-9'9'0,"-3"11"0,1 8 0,2 3 0,2 0 0,3-4-8191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24575,'-1'16'0,"2"1"0,0-1 0,0 1 0,7 24 0,-6-36 0,0 1 0,0-1 0,0 0 0,1 0 0,0 0 0,-1 0 0,2 0 0,-1-1 0,1 1 0,-1-1 0,1 0 0,1 0 0,-1 0 0,0-1 0,1 1 0,8 4 0,-12-8 0,0 1 0,0 0 0,1 0 0,-1-1 0,0 1 0,1-1 0,-1 1 0,1-1 0,-1 1 0,0-1 0,1 0 0,-1 0 0,1 0 0,-1 0 0,1 0 0,-1 0 0,1 0 0,-1 0 0,1 0 0,-1-1 0,0 1 0,1-1 0,-1 1 0,3-2 0,-2 1 0,-1-1 0,1 0 0,-1 0 0,1 0 0,-1 1 0,1-1 0,-1-1 0,0 1 0,0 0 0,0 0 0,0 0 0,-1 0 0,2-5 0,0-9 0,0 1 0,-1-1 0,-1-26 0,0 35 0,-3-18 0,-3 35 0,-5 40 0,9-38-85,-9 91 301,11-94-366,0 0 1,0 1-1,1-1 1,0 0-1,0 0 0,1-1 1,0 1-1,1 0 1,3 8-1,6 2-6676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78 24575,'-14'0'0,"1"-4"0,10-2 0,12-4 0,12 0 0,16 1 0,11-2 0,5 1 0,0 2 0,-6 2 0,-11 3-8191</inkml:trace>
  <inkml:trace contextRef="#ctx0" brushRef="#br0" timeOffset="1">0 287 24575,'23'0'0,"15"-4"0,11-6 0,10-6 0,9-9 0,-8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24575,'-1'51'0,"0"-22"0,1-1 0,1 1 0,1 0 0,8 32 0,-10-59 0,0 1 0,1-1 0,-1-1 0,1 1 0,0 0 0,-1 0 0,1 0 0,0 0 0,0 0 0,0 0 0,0-1 0,0 1 0,1-1 0,-1 1 0,1-1 0,-1 1 0,1-1 0,-1 1 0,1-1 0,-1 0 0,1 0 0,3 1 0,-3-1 0,0-2 0,0 1 0,0 0 0,0 0 0,0-1 0,0 1 0,0-1 0,0 1 0,0-1 0,0 0 0,0 0 0,-1 0 0,1 0 0,0 0 0,-1 0 0,1-1 0,-1 1 0,1 0 0,-1-1 0,1 1 0,-1-1 0,2-3 0,11-15 0,-11 15 0,-1 1 0,1 0 0,0 0 0,0 0 0,0 0 0,1 0 0,-1 1 0,1 0 0,0 0 0,7-5 0,-11 8 0,0 0 0,1-1 0,-1 1 0,0 0 0,1 0 0,-1 0 0,1 0 0,-1 0 0,0 0 0,1 0 0,-1 0 0,1 0 0,-1 0 0,1 0 0,-1 0 0,0 0 0,1 0 0,-1 0 0,1 0 0,-1 0 0,0 0 0,1 1 0,-1-1 0,0 0 0,1 0 0,-1 1 0,0-1 0,1 0 0,-1 0 0,0 1 0,0-1 0,1 1 0,2 14 0,-8 18 0,3-27 0,-1 0 0,0-1 0,0 1 0,-1 0 0,1-1 0,-1 0 0,0 0 0,-1 0 0,-8 7 0,-4 5 0,10-6-1365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5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 24575,'-12'8'0,"0"1"0,0 0 0,-15 16 0,24-21 0,0-1 0,0 1 0,0-1 0,0 1 0,1 0 0,0 0 0,-1 0 0,1 0 0,1 0 0,-1 1 0,1-1 0,-1 1 0,1-1 0,1 1 0,-1 4 0,0-7 0,1-1 0,1 1 0,-1-1 0,0 0 0,0 1 0,0-1 0,1 1 0,-1-1 0,1 1 0,-1-1 0,1 0 0,-1 0 0,1 1 0,0-1 0,0 0 0,0 0 0,0 1 0,0-1 0,0 0 0,0 0 0,0 0 0,0-1 0,0 1 0,0 0 0,1 0 0,-1 0 0,0-1 0,0 1 0,1-1 0,-1 1 0,1-1 0,-1 0 0,1 1 0,-1-1 0,0 0 0,1 0 0,-1 0 0,1 0 0,-1 0 0,2 0 0,1-1 0,-1 1 0,1-1 0,-1 1 0,0-1 0,1 0 0,-1 0 0,0-1 0,0 1 0,0-1 0,0 1 0,0-1 0,0 0 0,0 0 0,-1 0 0,1-1 0,3-3 0,-2 0 0,-1 0 0,1 0 0,-1-1 0,-1 1 0,1-1 0,-1 0 0,0 0 0,1-8 0,-3 11 0,1 0 0,-1 0 0,1 0 0,-1 0 0,0 0 0,0 0 0,-1 0 0,1 0 0,-1 0 0,0 0 0,0 0 0,-1 0 0,1 0 0,-1 0 0,-2-3 0,4 6 0,-1 0 0,1 0 0,-1 0 0,0 1 0,1-1 0,-1 0 0,0 1 0,1-1 0,-1 1 0,0-1 0,0 1 0,0-1 0,1 1 0,-1-1 0,0 1 0,0 0 0,0 0 0,0-1 0,0 1 0,0 0 0,0 0 0,0 0 0,0 0 0,0 0 0,0 0 0,1 0 0,-1 0 0,0 0 0,0 1 0,0-1 0,0 0 0,0 1 0,0-1 0,0 1 0,1-1 0,-1 0 0,0 1 0,0 0 0,0-1 0,1 1 0,-1-1 0,0 1 0,1 0 0,-1 0 0,1-1 0,-1 1 0,1 0 0,-1 0 0,0 1 0,-2 3 0,-1 1 0,1-1 0,0 1 0,0 0 0,-3 11 0,4-10 10,0 0 0,1-1 0,0 1 0,0 0 0,1 0 0,0 0 0,0-1 0,1 1 0,-1 0 0,2 0 0,1 7 0,-2-9-93,1-1 1,0 0-1,0 0 1,0-1-1,1 1 1,-1 0-1,1-1 1,0 1-1,0-1 1,0 0-1,0 0 1,1 0-1,-1 0 1,1-1-1,0 1 1,-1-1-1,9 3 1,19 7-6744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24575,'-3'7'0,"1"0"0,0 0 0,0 0 0,0 1 0,1-1 0,0 0 0,0 1 0,1-1 0,0 1 0,0-1 0,3 15 0,2 6 0,17 49 0,-9-34 0,-12-39 0,0 0 0,0 0 0,-1 1 0,1-1 0,-1 0 0,0 1 0,-1 7 0,1-12 0,0 1 0,0 0 0,-1 0 0,1-1 0,0 1 0,0 0 0,-1 0 0,1-1 0,0 1 0,-1 0 0,1-1 0,-1 1 0,1-1 0,-1 1 0,1-1 0,-1 1 0,1-1 0,-1 1 0,1-1 0,-1 1 0,0-1 0,1 1 0,-1-1 0,0 0 0,1 0 0,-1 1 0,0-1 0,0 0 0,1 0 0,-1 0 0,0 0 0,0 0 0,1 0 0,-1 0 0,0 0 0,0 0 0,1 0 0,-1 0 0,0 0 0,0 0 0,1-1 0,-1 1 0,0 0 0,1-1 0,-1 1 0,0 0 0,1-1 0,-1 1 0,0-1 0,-2-1 0,0 0 0,0 0 0,0 0 0,0 0 0,1 0 0,-1 0 0,1-1 0,-1 1 0,1-1 0,0 0 0,0 0 0,0 0 0,0 0 0,1 0 0,-1 0 0,1 0 0,0 0 0,-2-6 0,3 7 0,-1-1 0,1 1 0,0-1 0,0 1 0,0-1 0,0 1 0,0 0 0,1-1 0,-1 1 0,1 0 0,0-1 0,-1 1 0,1 0 0,0-1 0,0 1 0,0 0 0,1 0 0,-1 0 0,0 0 0,1 0 0,0 0 0,-1 1 0,1-1 0,0 0 0,0 1 0,0 0 0,3-3 0,7-2 0,1 0 0,23-7 0,-24 10 0,0-2 0,0 1 0,-1-2 0,15-8 0,-23 12 0,0 0 0,0-1 0,0 1 0,0-1 0,-1 1 0,0-1 0,1 0 0,-1 0 0,0 0 0,0 0 0,0-1 0,-1 1 0,1 0 0,-1-1 0,0 1 0,0-1 0,0 1 0,0-1 0,0-5 0,-3 5 0,-2 10 0,-5 10 0,5 2 0,-1 0 0,2 0 0,1 0 0,0 1 0,1-1 0,1 1 0,0-1 0,7 33 0,-7-49 0,1 0 0,-1 0 0,1 0 0,0-1 0,-1 1 0,1 0 0,0 0 0,0-1 0,0 1 0,1 0 0,-1-1 0,0 1 0,1-1 0,-1 0 0,1 1 0,-1-1 0,3 2 0,-2-3 0,-1 1 0,0-1 0,1 0 0,-1 0 0,0 1 0,1-1 0,-1 0 0,1 0 0,-1 0 0,1 0 0,-1-1 0,0 1 0,1 0 0,-1 0 0,0-1 0,1 1 0,-1-1 0,2-1 0,2-1 0,0 0 0,-1 0 0,1-1 0,-1 1 0,0-1 0,0 0 0,0 0 0,-1-1 0,0 1 0,5-9 0,11-27 0,-14 27 0,1 0 0,11-18 0,-16 31 0,-1 0 0,0 0 0,1 0 0,-1-1 0,0 1 0,1 0 0,-1 0 0,0 0 0,1 0 0,-1 0 0,1 0 0,-1 0 0,0 0 0,1 0 0,-1 0 0,0 0 0,1 0 0,-1 0 0,1 0 0,-1 0 0,0 0 0,1 0 0,-1 0 0,0 0 0,1 1 0,-1-1 0,0 0 0,1 0 0,-1 0 0,0 1 0,1-1 0,-1 0 0,0 1 0,0-1 0,1 0 0,-1 0 0,0 1 0,0-1 0,1 0 0,-1 1 0,0-1 0,0 0 0,0 1 0,0-1 0,0 1 0,0-1 0,1 1 0,12 25 0,-10-19 0,0-2 0,1 0 0,-1-1 0,1 0 0,-1 0 0,1 0 0,0 0 0,1 0 0,-1-1 0,1 0 0,-1 0 0,1 0 0,0-1 0,0 1 0,8 2 0,-11-5 0,0 1 0,0-1 0,0 1 0,0-1 0,0 0 0,0 0 0,0 0 0,0 0 0,0 0 0,0 0 0,0 0 0,0-1 0,0 1 0,0-1 0,0 1 0,0-1 0,0 0 0,0 0 0,0 0 0,-1 0 0,1 0 0,0 0 0,-1-1 0,1 1 0,-1 0 0,1-1 0,-1 1 0,0-1 0,1 0 0,-1 1 0,0-1 0,0 0 0,0 0 0,-1 1 0,1-1 0,0 0 0,-1 0 0,1 0 0,-1 0 0,1 0 0,-1-3 0,1-27 0,-1 20 0,2 26 0,-2-10-170,1 1-1,0-1 0,0 0 1,0 0-1,1 0 0,0 0 1,2 6-1,7 7-6655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8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72 194 24575,'0'-1'0,"0"1"0,0-1 0,0 0 0,0 0 0,0 1 0,-1-1 0,1 0 0,0 1 0,0-1 0,-1 0 0,1 1 0,0-1 0,-1 0 0,1 1 0,-1-1 0,1 1 0,0-1 0,-1 0 0,0 1 0,1-1 0,-1 1 0,1 0 0,-1-1 0,1 1 0,-1-1 0,0 1 0,1 0 0,-1 0 0,0-1 0,1 1 0,-1 0 0,0 0 0,0 0 0,1 0 0,-1 0 0,0 0 0,0 0 0,1 0 0,-1 0 0,0 0 0,1 0 0,-1 0 0,0 0 0,0 1 0,1-1 0,-1 0 0,0 0 0,1 1 0,-1 0 0,-2 0 0,0 0 0,0 0 0,0 0 0,0 1 0,0-1 0,1 1 0,-1 0 0,1 0 0,-1 0 0,-2 3 0,3-2 0,0-1 0,1 1 0,0-1 0,-1 1 0,1 0 0,0 0 0,1-1 0,-1 1 0,0 0 0,1 0 0,0 0 0,-1 0 0,1 0 0,0 0 0,0 0 0,1 0 0,-1 0 0,1 0 0,0-1 0,-1 1 0,1 0 0,0 0 0,1 0 0,1 3 0,4 5 0,1 1 0,0-1 0,0-1 0,13 13 0,15 19 0,-35-40 0,0-1 0,0 0 0,0 1 0,0-1 0,0 0 0,-1 1 0,1-1 0,-1 1 0,1-1 0,-1 1 0,1 0 0,-1-1 0,0 1 0,0-1 0,0 1 0,0 0 0,0-1 0,0 1 0,0-1 0,0 1 0,-1 0 0,1-1 0,0 1 0,-1-1 0,0 1 0,1-1 0,-1 1 0,0-1 0,0 0 0,0 1 0,0-1 0,0 0 0,0 0 0,0 1 0,0-1 0,0 0 0,0 0 0,-1 0 0,1 0 0,-1-1 0,1 1 0,0 0 0,-3 0 0,-4 3 0,-1-2 0,1 1 0,0-1 0,-1 0 0,0 0 0,-12 0 0,21-2 0,1-1 0,-1 1 0,0 0 0,0 0 0,0 0 0,0 0 0,0 0 0,0 0 0,0 0 0,0 0 0,0 0 0,0 0 0,0-1 0,0 1 0,0 0 0,0 0 0,0 0 0,0 0 0,0 0 0,0 0 0,0 0 0,-1 0 0,1 0 0,0 0 0,0 0 0,0-1 0,0 1 0,0 0 0,0 0 0,0 0 0,0 0 0,0 0 0,0 0 0,0 0 0,0 0 0,0 0 0,0 0 0,0 0 0,-1 0 0,1 0 0,0 0 0,0 0 0,0 0 0,0 0 0,0 0 0,0 0 0,0 0 0,0 0 0,0 0 0,0 0 0,-1 0 0,1 0 0,0 0 0,0 0 0,0 0 0,0 0 0,0 0 0,0 0 0,0 0 0,0 0 0,10-7 0,16-6 0,-1 1 0,0 0 0,-1-1 0,0-2 0,-1 0 0,-1-2 0,28-26 0,-48 41 0,0 0 0,0 0 0,0 0 0,1 0 0,-1 0 0,1 0 0,-1 0 0,5-1 0,-7 3 0,1 0 0,0 0 0,0 0 0,-1 0 0,1 0 0,0 0 0,0 0 0,-1 0 0,1 0 0,0 1 0,-1-1 0,1 0 0,0 0 0,-1 1 0,1-1 0,0 0 0,-1 1 0,1-1 0,-1 1 0,1-1 0,0 0 0,-1 1 0,1 0 0,-1-1 0,0 1 0,1-1 0,-1 1 0,1 0 0,-1-1 0,0 1 0,1 0 0,-1-1 0,0 1 0,0 0 0,0-1 0,0 1 0,1 0 0,-1 1 0,14 65 0,2 4 0,-16-70 0,0-1 0,1 1 0,-1 0 0,0-1 0,0 1 0,0 0 0,1-1 0,-1 1 0,0 0 0,1-1 0,-1 1 0,0-1 0,1 1 0,-1-1 0,1 1 0,-1-1 0,1 1 0,-1-1 0,1 1 0,-1-1 0,1 1 0,-1-1 0,1 0 0,0 1 0,-1-1 0,1 0 0,0 0 0,-1 0 0,1 1 0,0-1 0,-1 0 0,2 0 0,-1-1 0,1 1 0,-1-1 0,1 0 0,-1 0 0,0 1 0,1-1 0,-1 0 0,0 0 0,0 0 0,0-1 0,0 1 0,0 0 0,2-2 0,27-52 0,-28 50 0,6-11 0,-4 6 0,0 1 0,1 0 0,0 0 0,0 0 0,13-15 0,-17 24 0,-1 0 0,0 0 0,0 0 0,1 0 0,-1-1 0,0 1 0,1 0 0,-1 0 0,0 0 0,1 0 0,-1 0 0,0 0 0,0 0 0,1 0 0,-1 0 0,0 0 0,1 0 0,-1 0 0,0 0 0,1 0 0,-1 1 0,0-1 0,0 0 0,1 0 0,-1 0 0,0 0 0,0 0 0,1 1 0,-1-1 0,0 0 0,0 0 0,1 0 0,-1 1 0,0-1 0,0 0 0,0 0 0,0 1 0,1-1 0,-1 0 0,0 1 0,0-1 0,0 0 0,0 0 0,0 1 0,0-1 0,0 0 0,0 1 0,0-1 0,0 0 0,0 1 0,0-1 0,0 0 0,0 0 0,0 1 0,0-1 0,0 1 0,2 21 0,-2-21 0,1 24 0,-2-19 0,1 0 0,0-1 0,0 1 0,0 0 0,1 0 0,0-1 0,0 1 0,0 0 0,1-1 0,0 1 0,5 9 0,-7-15 0,1 1 0,-1 0 0,1 0 0,-1-1 0,1 1 0,0-1 0,-1 1 0,1-1 0,0 1 0,0-1 0,-1 1 0,1-1 0,0 1 0,0-1 0,0 0 0,0 1 0,-1-1 0,1 0 0,0 0 0,0 0 0,0 0 0,0 0 0,0 0 0,0 0 0,-1 0 0,1 0 0,0 0 0,0 0 0,0-1 0,0 1 0,0 0 0,-1-1 0,1 1 0,0 0 0,0-1 0,0 1 0,-1-1 0,1 1 0,0-1 0,-1 0 0,2 0 0,2-3 0,0 0 0,0 0 0,0-1 0,-1 0 0,4-5 0,13-28 0,-17 30 0,1 0 0,0 0 0,0 0 0,1 1 0,0-1 0,0 1 0,7-6 0,-11 12 0,-1 0 0,1 1 0,0-1 0,0 0 0,0 1 0,0-1 0,0 1 0,0-1 0,0 1 0,0-1 0,0 1 0,0 0 0,0 0 0,0-1 0,0 1 0,0 0 0,0 0 0,0 0 0,0 0 0,0 0 0,0 0 0,0 0 0,0 1 0,0-1 0,0 0 0,0 1 0,0-1 0,0 0 0,0 1 0,0-1 0,0 1 0,1 1 0,3 2 0,0 0 0,-1 1 0,1 0 0,5 9 0,12 11 0,-18-23 0,0 1 0,0 0 0,0-1 0,1 0 0,-1 0 0,1 0 0,0 0 0,0-1 0,-1 0 0,1 0 0,8 0 0,-11 0 0,0-1 0,0 0 0,0 0 0,0-1 0,1 1 0,-1 0 0,0-1 0,0 1 0,0-1 0,0 0 0,0 0 0,0 0 0,-1 0 0,1 0 0,0 0 0,0 0 0,-1 0 0,1-1 0,-1 1 0,1-1 0,-1 1 0,1-1 0,-1 0 0,0 1 0,0-1 0,0 0 0,0 0 0,2-4 0,-1-3 0,1 0 0,-1-1 0,0 1 0,-1-1 0,0-11 0,-1 17 0,1 0 0,-2 0 0,1 0 0,0 0 0,-1 0 0,0-1 0,0 1 0,0 0 0,0 0 0,-1 1 0,0-1 0,0 0 0,0 0 0,-2-3 0,3 7 0,1-1 0,0 0 0,-1 1 0,1-1 0,-1 1 0,1-1 0,-1 1 0,1-1 0,-1 1 0,1-1 0,-1 1 0,0 0 0,1-1 0,-1 1 0,0 0 0,1-1 0,-1 1 0,0 0 0,1 0 0,-1 0 0,0-1 0,1 1 0,-1 0 0,0 0 0,0 0 0,1 0 0,-1 1 0,0-1 0,1 0 0,-1 0 0,0 0 0,0 0 0,1 1 0,-1-1 0,1 0 0,-1 1 0,0-1 0,1 0 0,-1 1 0,1-1 0,-1 1 0,0-1 0,1 1 0,0-1 0,-1 1 0,1-1 0,-1 1 0,1 0 0,0-1 0,-1 1 0,1 0 0,0-1 0,-1 1 0,1 0 0,0-1 0,0 1 0,0 1 0,-11 43 0,11-42 0,0 1 0,0 0 0,0 0 0,0 0 0,0 0 0,1 0 0,0 0 0,0 0 0,0-1 0,0 1 0,0 0 0,1-1 0,0 1 0,0-1 0,0 1 0,0-1 0,5 6 0,-5-7 0,0 0 0,1 0 0,-1-1 0,1 1 0,-1-1 0,1 1 0,0-1 0,-1 0 0,1 0 0,0 0 0,0 0 0,0 0 0,0-1 0,0 1 0,0-1 0,0 0 0,0 0 0,0 0 0,0 0 0,0-1 0,0 1 0,0-1 0,-1 0 0,6-1 0,-4 0 0,0 0 0,0 0 0,0-1 0,0 0 0,-1 1 0,1-1 0,-1 0 0,0 0 0,0-1 0,0 1 0,0-1 0,0 0 0,-1 1 0,1-1 0,-1 0 0,1-5 0,0 5 0,0 3 0,-1 7 0,1 19 0,0-1 0,-2-20 0,0-1 0,1 1 0,-1-1 0,1 1 0,0-1 0,0 0 0,0 1 0,1-1 0,-1-1 0,1 1 0,-1 0 0,1 0 0,0-1 0,0 0 0,0 1 0,1-1 0,-1 0 0,0-1 0,1 1 0,-1-1 0,1 1 0,-1-1 0,1 0 0,0 0 0,0-1 0,0 1 0,7-1 0,-6 0 0,1 0 0,-1 0 0,0 0 0,0-1 0,1 0 0,-1 0 0,0-1 0,0 1 0,0-1 0,0 0 0,-1-1 0,1 1 0,0-1 0,-1 0 0,0 0 0,0 0 0,0-1 0,0 1 0,6-8 0,-3 0 0,-1 0 0,0-1 0,-1 1 0,0-1 0,-1 0 0,-1-1 0,0 1 0,0-1 0,-1 1 0,0-15 0,0-13 0,-6-75 0,-5 73 0,-1 27 0,10 14 0,-1 1 0,1 0 0,-1 0 0,1 0 0,-1 0 0,0 0 0,1 0 0,-1 1 0,1-1 0,-1 0 0,1 0 0,-1 0 0,1 0 0,-1 1 0,1-1 0,-1 0 0,1 0 0,-1 1 0,1-1 0,-1 0 0,1 1 0,0-1 0,-1 1 0,1-1 0,0 1 0,-1-1 0,1 0 0,0 1 0,0-1 0,-1 1 0,1-1 0,0 1 0,-3 5 0,0 0 0,0-1 0,1 1 0,0 0 0,1 0 0,-1 0 0,-1 13 0,0 48 0,2-46 0,0-9 0,1 0 0,1 0 0,0 0 0,0 0 0,1-1 0,1 1 0,0 0 0,0-1 0,7 14 0,-7-19 0,1 0 0,-1 0 0,1 0 0,1-1 0,-1 1 0,1-1 0,0 0 0,0-1 0,0 1 0,0-1 0,1 0 0,0 0 0,0-1 0,0 0 0,0 0 0,1 0 0,10 2 0,-14-4 0,0 0 0,1 0 0,-1 0 0,1-1 0,-1 1 0,1-1 0,-1 0 0,1 0 0,-1 0 0,0-1 0,1 1 0,-1-1 0,1 0 0,-1 0 0,0 0 0,1 0 0,-1-1 0,5-2 0,-4 1 0,0 0 0,0-1 0,0 0 0,-1 1 0,1-1 0,-1 0 0,0-1 0,0 1 0,-1-1 0,1 1 0,1-7 0,3-7 0,-1 0 0,-1 0 0,-1-1 0,-1 0 0,2-32 0,-4 36 0,0 7 0,0-1 0,-1 1 0,0 0 0,-1-1 0,1 1 0,-2 0 0,-2-14 0,4 22 0,0-1 0,0 1 0,0 0 0,0 0 0,0 0 0,0-1 0,0 1 0,0 0 0,0 0 0,0 0 0,0-1 0,0 1 0,0 0 0,-1 0 0,1 0 0,0-1 0,0 1 0,0 0 0,0 0 0,0 0 0,0 0 0,0-1 0,0 1 0,-1 0 0,1 0 0,0 0 0,0 0 0,0 0 0,0 0 0,-1 0 0,1-1 0,0 1 0,0 0 0,0 0 0,0 0 0,-1 0 0,1 0 0,0 0 0,0 0 0,0 0 0,-1 0 0,1 0 0,0 0 0,0 0 0,0 0 0,-1 0 0,1 0 0,0 0 0,0 0 0,0 0 0,-1 0 0,1 0 0,0 1 0,0-1 0,0 0 0,0 0 0,-1 0 0,1 0 0,-7 17 0,0 24 0,5-20 0,1 1 0,0 0 0,2 0 0,1 0 0,1 0 0,5 21 0,-7-37 0,1-1 0,0 1 0,0-1 0,0 1 0,0-1 0,1 0 0,0 1 0,0-1 0,1-1 0,-1 1 0,1-1 0,0 1 0,0-1 0,1 0 0,-1 0 0,1-1 0,0 1 0,0-1 0,0 0 0,0-1 0,1 1 0,-1-1 0,1 0 0,-1 0 0,1-1 0,0 1 0,7 0 0,-6-2 0,-1 0 0,1 0 0,0 0 0,-1-1 0,1 0 0,0 0 0,-1 0 0,1-1 0,-1 0 0,0 0 0,0-1 0,0 0 0,0 0 0,0 0 0,0-1 0,7-6 0,-9 6 0,0 1 0,-1-1 0,0 1 0,0-1 0,0 0 0,0 0 0,0-1 0,-1 1 0,0 0 0,0-1 0,0 1 0,0-1 0,-1 0 0,0 0 0,0 0 0,0 0 0,0 1 0,-1-1 0,0 0 0,0 0 0,0 0 0,-1 0 0,-1-5 0,2 8 0,0 0 0,-1 0 0,1 1 0,-1-1 0,1 0 0,-1 0 0,0 1 0,0-1 0,0 1 0,-2-4 0,2 5 0,1 0 0,0-1 0,-1 1 0,1-1 0,-1 1 0,1 0 0,-1-1 0,1 1 0,-1 0 0,1 0 0,-1 0 0,0-1 0,1 1 0,-1 0 0,1 0 0,-1 0 0,0 0 0,1 0 0,-1 0 0,1 0 0,-1 0 0,-1 0 0,1 1 0,-1 0 0,1 0 0,0 0 0,-1 0 0,1 0 0,0 0 0,-1 0 0,1 0 0,0 0 0,0 1 0,0-1 0,0 1 0,0-1 0,0 1 0,0-1 0,1 1 0,-1-1 0,1 1 0,-1-1 0,1 1 0,-1 2 0,0 1 0,1 0 0,-1 0 0,1 0 0,0 0 0,1 0 0,-1 0 0,1 0 0,0 0 0,0 0 0,1 0 0,-1-1 0,1 1 0,0-1 0,0 1 0,1-1 0,-1 1 0,1-1 0,0 0 0,0 0 0,1-1 0,-1 1 0,1-1 0,4 4 0,-4-4 0,-1 0 0,1 0 0,0-1 0,0 1 0,0-1 0,0 0 0,0 0 0,0-1 0,0 1 0,1-1 0,-1 0 0,1 0 0,-1-1 0,1 1 0,-1-1 0,1 0 0,-1 0 0,1 0 0,-1-1 0,1 0 0,-1 1 0,1-2 0,-1 1 0,1 0 0,6-5 0,-6 3 0,0-1 0,0 0 0,-1-1 0,0 1 0,0-1 0,0 0 0,-1 0 0,1 0 0,-1 0 0,0 0 0,-1-1 0,1 0 0,-1 1 0,2-9 0,0 4 0,0-1 0,0 1 0,8-10 0,-11 17 0,2 0 0,-1 0 0,0 1 0,0-1 0,1 1 0,0-1 0,-1 1 0,1 0 0,0 0 0,0 0 0,0 0 0,0 1 0,7-3 0,-8 3 0,-1 1 0,1-1 0,0 1 0,0 0 0,0-1 0,0 1 0,0 0 0,0 0 0,0 0 0,-1 0 0,1 0 0,0 1 0,0-1 0,0 1 0,0-1 0,-1 1 0,1-1 0,0 1 0,0 0 0,-1 0 0,3 2 0,-1-1 0,0 1 0,-1 0 0,0-1 0,1 1 0,-1 0 0,0 0 0,-1 0 0,1 1 0,0-1 0,1 6 0,0 3 0,0-1 0,0 1 0,-1 0 0,-1 0 0,0 21 0,-7 1 0,6-33 0,0 1 0,-1-1 0,1 0 0,-1 0 0,0 1 0,1-1 0,-1 0 0,0 0 0,0 1 0,0-1 0,0 0 0,0 0 0,0 0 0,0 0 0,0 0 0,0-1 0,0 1 0,0 0 0,-1 0 0,-1 0 0,2-1 0,1 0 0,-1 0 0,1 0 0,-1 0 0,1 0 0,-1 0 0,1 0 0,0 0 0,-1 0 0,1 0 0,-1 0 0,1 0 0,-1 0 0,1 0 0,-1-1 0,1 1 0,-1 0 0,1 0 0,0-1 0,-1 1 0,1 0 0,-1-1 0,1 1 0,0 0 0,-1-1 0,1 1 0,0 0 0,-1-1 0,1 1 0,0-1 0,0 1 0,0-1 0,-1 1 0,1 0 0,0-1 0,0 1 0,0-1 0,0 1 0,0-1 0,0 1 0,0-1 0,0 1 0,0-1 0,0 1 0,0-1 0,0 1 0,0-1 0,0 1 0,0-1 0,1 1 0,-1-1 0,8-28 0,2 13 0,1 0 0,1 0 0,0 1 0,1 1 0,1 0 0,0 0 0,22-15 0,-11 8 0,28-30 0,-53 51 0,19-22 0,20-28 0,-36 45 0,0 1 0,0-1 0,0 0 0,0 0 0,-1 0 0,0 0 0,0-1 0,0 1 0,-1-1 0,1 1 0,-1-1 0,-1 1 0,1-10 0,-1 15 0,0-1 0,0 1 0,0-1 0,0 1 0,0-1 0,0 1 0,0-1 0,0 0 0,0 1 0,0-1 0,-1 1 0,1-1 0,0 1 0,0-1 0,-1 1 0,1-1 0,0 1 0,0 0 0,-1-1 0,1 1 0,-1-1 0,1 1 0,0 0 0,-1-1 0,1 1 0,-1 0 0,1-1 0,-1 1 0,0 0 0,-11 8 0,-9 25 0,13-12 0,1 0 0,1 0 0,1 1 0,1 0 0,1 0 0,1 0 0,1 26 0,1-8 0,3 1 0,15 79 0,-18-120 0,0 0 0,0 0 0,0-1 0,1 1 0,-1 0 0,0 0 0,0 0 0,0 0 0,0 0 0,0 0 0,0 0 0,0 0 0,1 0 0,-1 0 0,0 0 0,0 0 0,0 0 0,0 0 0,0 0 0,0 1 0,0-1 0,0 0 0,0 0 0,1 0 0,-1 0 0,0 0 0,0 0 0,0 0 0,0 0 0,0 0 0,0 0 0,0 0 0,0 0 0,0 0 0,0 0 0,0 1 0,0-1 0,1 0 0,1-21 0,1-32 0,-4 45 0,1 1 0,1-1 0,0 0 0,0 0 0,0 0 0,1 0 0,3-9 0,-3 13 0,0 0 0,1 0 0,-1 1 0,1-1 0,0 0 0,0 1 0,0 0 0,0 0 0,0 0 0,1 0 0,-1 0 0,1 1 0,0-1 0,5-2 0,1 0-97,0 1-1,1 0 1,-1 0-1,1 1 1,0 0-1,-1 1 1,1 0-1,0 1 1,1 0-1,-1 1 1,0 0-1,0 0 0,18 5 1,-11 1-6729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24575,'-3'0'0,"-13"0"0,1 0 0,-1 1 0,1 0 0,-24 6 0,35-5 0,0-1 0,0 0 0,0 1 0,0 0 0,0 0 0,1 0 0,-1 1 0,1-1 0,-1 1 0,1 0 0,0 0 0,0 0 0,0 0 0,0 0 0,1 1 0,-1-1 0,1 1 0,0 0 0,0-1 0,0 1 0,-1 5 0,2-7 0,0 0 0,1 0 0,-1 0 0,1 0 0,-1 0 0,1 0 0,0 0 0,0 0 0,0 0 0,0 0 0,0 0 0,0 0 0,1 1 0,-1-1 0,1 0 0,-1 0 0,1 0 0,0-1 0,0 1 0,0 0 0,0 0 0,0 0 0,0 0 0,0-1 0,0 1 0,1-1 0,1 2 0,4 3 0,0-1 0,0-1 0,1 0 0,0 0 0,12 5 0,-14-7 0,0 0 0,-1 1 0,1-1 0,0 1 0,-1 1 0,0-1 0,0 1 0,10 8 0,-15-10 0,1-1 0,0 0 0,-1 1 0,1-1 0,0 0 0,-1 1 0,0-1 0,1 1 0,-1-1 0,0 1 0,0-1 0,0 1 0,0-1 0,0 1 0,0 0 0,0-1 0,-1 1 0,1-1 0,0 0 0,-1 1 0,1-1 0,-1 1 0,0-1 0,1 0 0,-1 1 0,0-1 0,0 0 0,0 1 0,0-1 0,0 0 0,0 0 0,0 0 0,0 0 0,0 0 0,-1 0 0,1-1 0,-2 2 0,-5 3 0,1 0 0,-1-1 0,0 1 0,0-2 0,-10 4 0,-3-1 0,16-6 0,0 2 0,0-1 0,0 1 0,0-1 0,1 1 0,-1 1 0,-8 4 0,11 0 0,11-4 0,11-1 0,-4-2 0,-1-1 0,0-1 0,0-1 0,0 0 0,0-1 0,0 0 0,-1-1 0,25-13 0,-28 12 0,-1 0 0,0 0 0,-1-1 0,0-1 0,0 1 0,0-2 0,-1 1 0,0-1 0,-1 0 0,0 0 0,11-21 0,-6 13 0,-12 16 0,0 1 0,0 0 0,1 0 0,-1 0 0,0 0 0,0 0 0,0 0 0,0 0 0,1 0 0,-1 0 0,0 0 0,0 0 0,0 0 0,0 0 0,0 0 0,1 0 0,-1 0 0,0 0 0,0 0 0,0 0 0,0 0 0,1 0 0,-1 0 0,0 0 0,0 0 0,0 1 0,0-1 0,0 0 0,0 0 0,1 0 0,-1 0 0,0 0 0,0 0 0,0 0 0,0 1 0,0-1 0,0 0 0,0 0 0,0 0 0,0 0 0,1 0 0,-1 1 0,0-1 0,0 0 0,0 0 0,0 0 0,0 0 0,0 1 0,0-1 0,0 0 0,0 0 0,1 37 0,-2-18 0,2-16 0,-1 0 0,1 0 0,0 0 0,0-1 0,0 1 0,0 0 0,0 0 0,0 0 0,1-1 0,-1 1 0,1-1 0,0 1 0,0-1 0,0 0 0,0 1 0,0-1 0,1 0 0,-1 0 0,0-1 0,1 1 0,0 0 0,-1-1 0,1 0 0,0 1 0,0-1 0,5 1 0,-2 0 0,0-1 0,0 0 0,0 0 0,1 0 0,-1-1 0,0 1 0,1-2 0,-1 1 0,0-1 0,1 0 0,-1 0 0,7-3 0,-10 3 0,0-1 0,0 0 0,-1 1 0,1-2 0,0 1 0,-1 0 0,1 0 0,-1-1 0,0 1 0,0-1 0,0 0 0,0 1 0,-1-1 0,1 0 0,-1 0 0,1 0 0,-1-1 0,0 1 0,0 0 0,0 0 0,-1-1 0,1-5 0,0 1 0,0 0 0,-1 0 0,0 0 0,0 0 0,-1 0 0,0 0 0,-1 1 0,-3-12 0,-1 8 0,2 12 0,4 0 0,0 0 0,0 1 0,0-1 0,0 0 0,0 0 0,1 0 0,-1 1 0,0-1 0,1 0 0,-1 0 0,1 0 0,-1 0 0,1 1 0,-1-1 0,1 0 0,0 0 0,1 2 0,5 2 0,-1 1 0,1 0 0,0-1 0,0-1 0,0 1 0,1-1 0,0 0 0,0-1 0,0 1 0,0-2 0,0 1 0,1-1 0,-1-1 0,1 1 0,-1-1 0,1-1 0,0 0 0,-1 0 0,16-2 0,-22 1 0,1 0 0,-1 0 0,1 0 0,-1 0 0,0 0 0,0-1 0,0 1 0,1-1 0,-1 0 0,-1 1 0,1-1 0,0 0 0,0 0 0,-1 0 0,1 0 0,-1 0 0,1 0 0,-1-1 0,0 1 0,0 0 0,0-1 0,0 1 0,-1-1 0,1-2 0,1-3 0,-1 0 0,0-1 0,0 1 0,-1 0 0,-2-17 0,2 34 0,-1 0 0,0 0 0,-4 16 0,-3 18 0,-57 593 0,64-631 0,1 4 0,-1-1 0,0 1 0,-1-1 0,0 0 0,0 0 0,0 0 0,-7 14 0,8-21 0,1-1 0,0 1 0,-1 0 0,1-1 0,0 1 0,-1 0 0,1-1 0,0 1 0,-1-1 0,1 1 0,-1-1 0,1 1 0,-1-1 0,0 1 0,1-1 0,-1 0 0,1 1 0,-1-1 0,0 0 0,1 1 0,-1-1 0,0 0 0,1 0 0,-1 0 0,0 0 0,1 1 0,-1-1 0,0 0 0,0 0 0,1 0 0,-1 0 0,0-1 0,1 1 0,-1 0 0,0 0 0,1 0 0,-1-1 0,0 1 0,1 0 0,-1 0 0,0-1 0,1 1 0,-1-1 0,1 1 0,-1-1 0,1 1 0,-1-1 0,1 1 0,-1-1 0,0 0 0,-2-3 0,0-1 0,0 0 0,0 1 0,0-1 0,-2-8 0,-4-14 0,2 0 0,0 0 0,2 0 0,1-1 0,1 0 0,2 0 0,1 0 0,1 0 0,1 0 0,1 0 0,2 1 0,0-1 0,2 1 0,1 0 0,2 1 0,20-41 0,-25 58 0,0 0 0,1 0 0,1 0 0,-1 1 0,1 0 0,10-8 0,-15 13 0,1 1 0,0 0 0,-1 0 0,1 0 0,0 0 0,0 0 0,0 1 0,0-1 0,0 1 0,1 0 0,-1 0 0,0 0 0,1 0 0,-1 1 0,0-1 0,1 1 0,-1 0 0,1 0 0,-1 0 0,1 0 0,-1 1 0,6 1 0,-7-1 0,0 0 0,1 0 0,-1 1 0,0-1 0,0 1 0,0-1 0,0 1 0,0 0 0,0 0 0,-1 0 0,1 0 0,-1 0 0,1 0 0,-1 0 0,0 0 0,0 1 0,0-1 0,0 1 0,0-1 0,0 0 0,-1 1 0,1 0 0,-1-1 0,0 1 0,0-1 0,1 1 0,-2-1 0,1 1 0,0-1 0,-2 5 0,1 2 0,0-1 0,-1 0 0,-1 0 0,1 0 0,-1 0 0,-1 0 0,-7 14 0,2-5 0,17-20 0,28-29 0,-25 21 0,18-15 0,-1-2 0,-2-1 0,-1-1 0,-1-1 0,-1-1 0,34-66 0,-55 93 0,14-33 0,-15 35 0,0 0 0,0 1 0,0-1 0,-1 1 0,0-1 0,1 0 0,-1 1 0,0-1 0,0 0 0,-1 1 0,1-1 0,-1-5 0,0 8 0,1-1 0,0 1 0,-1-1 0,1 1 0,-1 0 0,1-1 0,0 1 0,-1-1 0,1 1 0,-1 0 0,1-1 0,-1 1 0,1 0 0,-1 0 0,0-1 0,1 1 0,-1 0 0,1 0 0,-1 0 0,1 0 0,-1 0 0,0 0 0,1 0 0,-1 0 0,1 0 0,-1 0 0,0 0 0,1 0 0,-1 0 0,1 0 0,-1 1 0,1-1 0,-1 0 0,1 0 0,-1 1 0,1-1 0,-1 0 0,1 1 0,-1-1 0,1 0 0,-1 1 0,1-1 0,-1 1 0,-21 19 0,19-15 0,0-1 0,0 1 0,1-1 0,-1 1 0,1 0 0,1 0 0,-1 0 0,0 0 0,1 0 0,0 1 0,1-1 0,-1 0 0,1 0 0,0 1 0,0-1 0,0 0 0,1 1 0,0-1 0,2 9 0,4 5 0,0-1 0,1 1 0,18 31 0,-24-48 0,-1 0 0,0 0 0,0 0 0,0 0 0,0 0 0,0 1 0,-1-1 0,1 0 0,-1 1 0,1-1 0,-1 0 0,0 1 0,0-1 0,0 0 0,0 1 0,-1 2 0,0-4 0,1 1 0,-1-1 0,0 1 0,0-1 0,0 0 0,0 0 0,0 1 0,-1-1 0,1 0 0,0 0 0,0 0 0,-1 0 0,1 0 0,-1-1 0,1 1 0,-1 0 0,1-1 0,-1 1 0,1-1 0,-1 1 0,1-1 0,-1 0 0,0 1 0,-2-1 0,4 0 0,-32 2 0,21-6 0,11 3 0,0 1 0,0-1 0,0 1 0,0-1 0,0 0 0,0 1 0,1-1 0,-1 1 0,0-1 0,0 1 0,0-1 0,1 1 0,-1-1 0,0 1 0,1-1 0,-1 1 0,0-1 0,1 1 0,-1 0 0,1-1 0,-1 1 0,0 0 0,1-1 0,-1 1 0,2-1 0,14-11 0,1 0 0,1 2 0,0-1 0,20-7 0,-16 8 0,-1-1 0,35-24 0,-8-5 0,-47 40 0,-1 0 0,0-1 0,1 1 0,-1 0 0,0-1 0,1 1 0,-1 0 0,0 0 0,1-1 0,-1 1 0,1 0 0,-1 0 0,1 0 0,-1 0 0,0-1 0,1 1 0,-1 0 0,1 0 0,-1 0 0,1 0 0,-1 0 0,1 0 0,-1 0 0,1 0 0,-1 1 0,0-1 0,1 0 0,-1 0 0,1 0 0,-1 0 0,1 1 0,3 14 0,-9 30 0,3-36 0,-7 63 0,3 1 0,4 1 0,11 125 0,-1-115 0,-3-207 0,-5 56 0,14-92 0,-10 128 0,2 1 0,2 0 0,0 1 0,2 0 0,19-39 0,-1 20 0,-26 45 0,0 0 0,0 1 0,1-1 0,-1 1 0,0-1 0,1 1 0,0 0 0,-1 0 0,1 0 0,0 0 0,0 1 0,0-1 0,6-1 0,-8 3 0,0 0 0,0-1 0,0 1 0,0 0 0,0 0 0,0 0 0,0 1 0,0-1 0,0 0 0,0 0 0,0 0 0,0 1 0,0-1 0,-1 1 0,1-1 0,0 1 0,0-1 0,0 1 0,0-1 0,0 1 0,-1 0 0,1-1 0,0 1 0,-1 0 0,1 0 0,0-1 0,-1 1 0,1 0 0,-1 0 0,1 0 0,-1 0 0,0 0 0,1 0 0,-1 0 0,0 0 0,0 0 0,1 0 0,-1 0 0,0 0 0,0 0 0,0 0 0,0 0 0,-1 1 0,2 3 0,-1 0 0,-1 0 0,1 0 0,-1 0 0,0 0 0,0 0 0,-3 8 0,-1-3-151,-1-1-1,0 0 0,0 0 0,-1-1 1,0 0-1,-1 0 0,0 0 1,-14 10-1,-5 2-6674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6 24575,'-15'4'0,"0"1"0,0 1 0,1 0 0,-1 1 0,-15 10 0,23-13 0,1 0 0,0 1 0,0 0 0,1 0 0,-1 0 0,1 0 0,0 1 0,1 0 0,-1 0 0,1 0 0,0 1 0,-5 12 0,8-18 0,1 1 0,-1-1 0,0 1 0,1 0 0,0-1 0,-1 1 0,1 0 0,0-1 0,0 1 0,0 0 0,0 0 0,0-1 0,0 1 0,0 0 0,1-1 0,-1 1 0,1 0 0,-1-1 0,1 1 0,-1-1 0,1 1 0,0-1 0,0 1 0,0-1 0,0 1 0,0-1 0,0 0 0,0 0 0,0 1 0,1-1 0,-1 0 0,0 0 0,1 0 0,-1 0 0,1-1 0,-1 1 0,1 0 0,0-1 0,-1 1 0,1-1 0,0 1 0,-1-1 0,1 0 0,0 1 0,2-1 0,2 1 0,1-1 0,-1 0 0,1 0 0,-1 0 0,0-1 0,1 0 0,-1 0 0,0 0 0,0-1 0,0 0 0,7-3 0,-4 0 0,0-1 0,-1 0 0,1 0 0,7-9 0,-13 13 0,-1 0 0,0 0 0,0 0 0,0-1 0,0 1 0,0-1 0,-1 1 0,1-1 0,-1 0 0,0 1 0,1-1 0,-1 0 0,0 0 0,-1 0 0,1 0 0,0 0 0,-1-6 0,0 8 0,0 1 0,0-1 0,0 0 0,0 1 0,0-1 0,0 0 0,0 1 0,0-1 0,0 1 0,0-1 0,-1 0 0,1 1 0,0-1 0,-1 1 0,1-1 0,0 0 0,-1 1 0,1-1 0,-1 1 0,1 0 0,0-1 0,-1 1 0,1-1 0,-1 1 0,1 0 0,-1-1 0,0 1 0,1 0 0,-1-1 0,1 1 0,-1 0 0,0 0 0,1 0 0,-1-1 0,0 1 0,0 0 0,0 1 0,0-1 0,0 0 0,0 1 0,-1-1 0,1 0 0,0 1 0,1 0 0,-1-1 0,0 1 0,0-1 0,0 1 0,0 0 0,0 0 0,1 0 0,-1-1 0,0 1 0,1 0 0,-1 0 0,0 0 0,1 0 0,-1 1 0,0 0 0,0 0 0,0 0 0,0 0 0,1 0 0,-1 0 0,1 0 0,-1 0 0,1 0 0,0 0 0,0 0 0,0 0 0,0 0 0,0 1 0,0-1 0,1 0 0,-1 0 0,1 0 0,-1 0 0,1 0 0,0 0 0,1 2 0,0-1 0,0-1 0,0 0 0,0 0 0,0 0 0,0 0 0,1 0 0,-1 0 0,1 0 0,-1-1 0,1 1 0,0-1 0,-1 0 0,5 1 0,0 0 0,0 0 0,0 0 0,0-1 0,0 0 0,0-1 0,0 1 0,0-2 0,0 1 0,1-1 0,-1 0 0,0 0 0,8-3 0,-12 3 0,-1 0 0,1-1 0,-1 1 0,1-1 0,-1 1 0,0-1 0,0 0 0,0 0 0,0 0 0,0 0 0,0 0 0,0-1 0,-1 1 0,1 0 0,1-5 0,12-43 0,-14 45 0,-1 1 0,1-1 0,0 1 0,0-1 0,0 1 0,1 0 0,0-1 0,0 1 0,0 0 0,0 0 0,1 0 0,-1 0 0,1 1 0,0-1 0,0 1 0,6-6 0,-8 9 0,-1 0 0,1-1 0,-1 1 0,1 0 0,-1 0 0,1 0 0,-1 0 0,0 0 0,1 0 0,-1 0 0,1 0 0,-1 0 0,1 0 0,-1 0 0,1 0 0,-1 0 0,1 0 0,-1 1 0,1-1 0,-1 0 0,0 0 0,1 0 0,-1 1 0,1-1 0,-1 0 0,0 1 0,1-1 0,-1 0 0,0 0 0,1 1 0,-1-1 0,0 1 0,0-1 0,1 1 0,9 19 0,-6-6 0,-6-25 0,2 10 0,0-1 0,-1 1 0,1 0 0,0 0 0,0-1 0,0 1 0,-1 0 0,1 0 0,-1 0 0,1 0 0,-1-1 0,1 1 0,-1 0 0,0 0 0,1 0 0,-1 0 0,0 0 0,0 0 0,0 1 0,0-1 0,0 0 0,0 0 0,0 0 0,0 1 0,0-1 0,0 1 0,0-1 0,0 1 0,-1-1 0,1 1 0,0 0 0,0-1 0,0 1 0,-1 0 0,1 0 0,0 0 0,-3 0 0,2 1 0,0 0 0,0 0 0,0 0 0,0 0 0,0 0 0,0 0 0,0 0 0,0 1 0,0-1 0,1 1 0,-1 0 0,1-1 0,-1 1 0,1 0 0,0 0 0,-1 0 0,1 0 0,0 0 0,0 0 0,-1 3 0,1-1 0,-1 1 0,1-1 0,0 1 0,0-1 0,0 1 0,0-1 0,1 1 0,0 0 0,0-1 0,0 1 0,1 0 0,0-1 0,-1 1 0,2-1 0,-1 1 0,0-1 0,1 0 0,0 1 0,4 6 0,-3-7 0,1 1 0,-1-1 0,1 0 0,1 0 0,-1 0 0,0-1 0,1 1 0,0-1 0,0 0 0,0-1 0,0 1 0,0-1 0,0 0 0,1 0 0,-1 0 0,7 0 0,15 3 0,2-1 0,-1-1 0,42-1 0,-57-2 0,-1 0 0,1-2 0,0 1 0,-1-2 0,1 0 0,-1 0 0,0-1 0,0-1 0,0 0 0,12-7 0,-20 10 0,-1-1 0,0 0 0,1 0 0,-1 0 0,0 0 0,0-1 0,-1 1 0,1-1 0,-1 1 0,0-1 0,0 0 0,2-4 0,-4 6 0,1 1 0,-1 0 0,1-1 0,-1 1 0,0-1 0,1 0 0,-1 1 0,0-1 0,0 1 0,0-1 0,-1 1 0,1-1 0,0 1 0,0-1 0,-1 1 0,1-1 0,-1 1 0,1 0 0,-1-1 0,0 1 0,0-1 0,1 1 0,-1 0 0,0 0 0,0 0 0,0-1 0,0 1 0,-1 0 0,1 0 0,0 0 0,0 1 0,-1-1 0,1 0 0,0 0 0,-1 1 0,1-1 0,-2 0 0,-3-1 0,-1 0 0,1 1 0,0-1 0,0 1 0,-1 0 0,1 1 0,-1 0 0,1 0 0,-1 0 0,1 1 0,0 0 0,-1 0 0,-6 3 0,9-3 0,1 0 0,-1 0 0,1 0 0,0 1 0,0-1 0,0 1 0,0 0 0,0 0 0,0 0 0,0 1 0,1-1 0,-1 0 0,1 1 0,0 0 0,-1 0 0,1 0 0,0 0 0,1 0 0,-1 0 0,1 0 0,-1 0 0,1 1 0,0-1 0,0 0 0,-1 6 0,2-5 5,1-1 1,-1 1-1,1-1 0,-1 1 0,1-1 0,0 0 1,1 1-1,-1-1 0,0 0 0,1 0 1,0 0-1,-1 0 0,1 0 0,1 0 0,-1 0 1,0-1-1,1 1 0,-1-1 0,1 1 0,0-1 1,-1 0-1,6 2 0,1 3-253,1-2 1,0 1-1,0-2 1,0 1-1,19 4 1,-4-3-6579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6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180 209 24575,'2'-2'0,"-1"0"0,0-1 0,0 1 0,0 0 0,0 0 0,-1 0 0,1-1 0,-1 1 0,1 0 0,-1-1 0,0 1 0,0 0 0,0-1 0,0 1 0,0-1 0,-1 1 0,1 0 0,-1 0 0,1-1 0,-1 1 0,0 0 0,-1-3 0,0 3 0,0 0 0,0 0 0,0 0 0,0 0 0,0 1 0,0-1 0,0 1 0,0-1 0,-1 1 0,1 0 0,-1 0 0,1 0 0,-1 0 0,1 1 0,-1-1 0,1 0 0,-1 1 0,0 0 0,1 0 0,-4 0 0,0 1 0,-1 0 0,1 0 0,-1 0 0,1 1 0,0 0 0,-1 1 0,1 0 0,0-1 0,1 2 0,-1-1 0,1 1 0,-1 0 0,1 0 0,0 0 0,0 1 0,-7 8 0,10-9 0,-1-1 0,0 1 0,1-1 0,0 1 0,0 0 0,0 0 0,0 0 0,1 0 0,-1 0 0,1 1 0,-1 7 0,2-10 0,0 1 0,0 0 0,0-1 0,0 1 0,1 0 0,-1-1 0,1 1 0,0-1 0,0 1 0,0-1 0,0 1 0,0-1 0,0 0 0,1 1 0,-1-1 0,1 0 0,0 0 0,-1 0 0,1 0 0,3 2 0,-1-1 0,-1-1 0,1 1 0,0-1 0,0 0 0,0 0 0,0-1 0,0 1 0,0-1 0,0 0 0,0 0 0,1 0 0,-1 0 0,0-1 0,1 0 0,-1 0 0,1 0 0,-1 0 0,0-1 0,1 0 0,-1 0 0,0 0 0,0 0 0,1 0 0,-1-1 0,0 0 0,4-3 0,-1 1 0,0 0 0,-1 0 0,1 0 0,-1-1 0,0 0 0,-1 0 0,1-1 0,-1 0 0,0 0 0,0 0 0,-1 0 0,0-1 0,0 0 0,3-8 0,2-28 0,-5 16 0,-4 27 0,0-1 0,1 1 0,-1 0 0,0 0 0,0 0 0,0-1 0,0 1 0,0 0 0,0 0 0,0 0 0,0-1 0,0 1 0,0 0 0,1 0 0,-1 0 0,0-1 0,0 1 0,0 0 0,0 0 0,0 0 0,1 0 0,-1 0 0,0-1 0,0 1 0,0 0 0,1 0 0,-1 0 0,0 0 0,0 0 0,0 0 0,1 0 0,-1 0 0,0 0 0,0 0 0,1 0 0,-1 0 0,0 0 0,0 0 0,0 0 0,1 0 0,-1 0 0,0 0 0,0 0 0,1 0 0,12 10 0,9 16 0,-21-25 0,5 8 0,1-1 0,0 0 0,1-1 0,-1 0 0,1 0 0,1 0 0,-1-1 0,14 7 0,-19-11 0,1-1 0,-1 1 0,1-1 0,0 0 0,-1 0 0,1 0 0,0-1 0,0 1 0,0-1 0,-1 0 0,1 0 0,0 0 0,0 0 0,0-1 0,-1 0 0,1 1 0,0-1 0,0-1 0,-1 1 0,1-1 0,-1 1 0,0-1 0,1 0 0,-1 0 0,0 0 0,3-4 0,7-6 0,-1 0 0,-1-2 0,0 1 0,-1-1 0,-1-1 0,0 0 0,-1 0 0,11-29 0,-18 42 0,0-1 0,0 0 0,1 0 0,-1 0 0,1 1 0,-1-1 0,1 0 0,0 1 0,0 0 0,1-1 0,-1 1 0,0 0 0,1 0 0,-1 0 0,4-1 0,-4 2 0,0 1 0,0-1 0,0 1 0,-1 0 0,1 0 0,0-1 0,0 1 0,0 1 0,0-1 0,0 0 0,0 0 0,0 1 0,0-1 0,0 1 0,0-1 0,-1 1 0,1 0 0,0 0 0,0 0 0,-1 0 0,1 0 0,-1 0 0,1 0 0,-1 1 0,3 1 0,3 5 0,0 0 0,0 0 0,-1 0 0,0 1 0,-1 0 0,7 13 0,17 28 0,-28-48 0,0-1 0,1 1 0,-1 0 0,0-1 0,1 1 0,-1-1 0,1 1 0,-1-1 0,1 0 0,0 0 0,0 0 0,-1 0 0,1 0 0,0 0 0,0 0 0,0-1 0,0 1 0,0-1 0,0 1 0,0-1 0,3 1 0,-3-2 0,1 1 0,0-1 0,-1 0 0,1 0 0,-1 0 0,1 0 0,-1 0 0,0 0 0,1-1 0,-1 1 0,0-1 0,0 1 0,0-1 0,3-2 0,5-8 0,0-1 0,0 0 0,-1-1 0,10-19 0,-14 24 0,-2 4 0,0 1 0,0-1 0,0 1 0,1 0 0,-1-1 0,1 2 0,0-1 0,0 0 0,0 1 0,7-4 0,-9 6 0,0 0 0,-1 0 0,1 0 0,0 1 0,-1-1 0,1 1 0,0 0 0,0-1 0,-1 1 0,1 0 0,0 0 0,0 0 0,0 0 0,-1 0 0,1 1 0,0-1 0,0 1 0,-1-1 0,1 1 0,0-1 0,-1 1 0,1 0 0,0 0 0,-1 0 0,1 0 0,-1 0 0,1 0 0,-1 0 0,0 0 0,0 1 0,1-1 0,-1 0 0,0 1 0,1 2 0,4 5 0,-1 0 0,0 1 0,-1 0 0,1 0 0,2 15 0,11 24 0,-17-48 0,-1-1 0,0 1 0,0 0 0,1-1 0,-1 1 0,0 0 0,1-1 0,-1 1 0,1 0 0,-1-1 0,1 1 0,-1-1 0,1 1 0,-1-1 0,1 1 0,0-1 0,-1 1 0,1-1 0,-1 0 0,1 1 0,0-1 0,0 0 0,-1 1 0,1-1 0,0 0 0,0 0 0,-1 0 0,1 0 0,1 0 0,-1 0 0,1-1 0,-1 0 0,1 1 0,-1-1 0,0 0 0,1 0 0,-1 0 0,0 0 0,0 0 0,0 0 0,0 0 0,0 0 0,2-3 0,4-7 0,0-1 0,9-21 0,-13 25 0,2-2 0,0 0 0,1 0 0,-1 1 0,13-15 0,-16 22 0,-1 0 0,1 0 0,-1 1 0,1-1 0,-1 1 0,1 0 0,0-1 0,0 1 0,0 0 0,0 0 0,0 0 0,0 0 0,0 1 0,0-1 0,0 0 0,0 1 0,0-1 0,0 1 0,1 0 0,-1 0 0,0 0 0,0 0 0,0 0 0,1 0 0,-1 1 0,0-1 0,0 1 0,0-1 0,0 1 0,0 0 0,3 1 0,10 8 0,0 0 0,21 20 0,-25-20 0,-1-1 0,1 0 0,1-1 0,0-1 0,20 11 0,-25-16 0,1 1 0,-1-1 0,1 0 0,0 0 0,0-1 0,0 0 0,0-1 0,0 0 0,0 0 0,0 0 0,0-1 0,0 0 0,13-4 0,-17 3 0,0 1 0,0-1 0,0 0 0,0 0 0,-1 0 0,1 0 0,0 0 0,-1-1 0,0 0 0,0 0 0,1 0 0,-2 0 0,1 0 0,0 0 0,-1-1 0,1 0 0,-1 1 0,0-1 0,0 0 0,-1 0 0,1 0 0,-1 0 0,0 0 0,0 0 0,0-1 0,0-6 0,-1 9 0,1 0 0,-1 1 0,0-1 0,0 0 0,1 0 0,-2 1 0,1-1 0,0 0 0,0 1 0,0-1 0,-1 0 0,1 1 0,-1-1 0,1 0 0,-1 1 0,0-1 0,1 1 0,-1-1 0,0 1 0,0-1 0,0 1 0,0 0 0,-1 0 0,1-1 0,0 1 0,0 0 0,-1 0 0,1 0 0,-1 0 0,1 0 0,-1 1 0,1-1 0,-1 0 0,1 1 0,-1-1 0,0 1 0,1-1 0,-1 1 0,0 0 0,1 0 0,-1 0 0,0 0 0,0 0 0,-2 0 0,0 1 0,0 0 0,0 0 0,-1 0 0,1 0 0,0 1 0,0-1 0,0 1 0,1 0 0,-1 1 0,0-1 0,1 0 0,-1 1 0,1 0 0,0 0 0,0 0 0,-5 7 0,5-6 0,1 0 0,0 0 0,0 0 0,0 0 0,0 1 0,1-1 0,0 1 0,0-1 0,0 1 0,0-1 0,1 1 0,0 0 0,0-1 0,0 1 0,1 5 0,0-7 0,-1 0 0,1 0 0,0-1 0,0 1 0,1 0 0,-1 0 0,0-1 0,1 1 0,0 0 0,0-1 0,0 0 0,0 1 0,0-1 0,0 0 0,0 0 0,1 0 0,-1 0 0,1-1 0,-1 1 0,1-1 0,0 1 0,-1-1 0,7 2 0,2 0 0,0 0 0,0-1 0,0 0 0,1-1 0,-1 0 0,1-1 0,-1 0 0,1-1 0,-1 0 0,1 0 0,13-5 0,-24 6 0,1-1 0,0 1 0,-1-1 0,1 0 0,0 0 0,-1 1 0,1-1 0,-1 0 0,1 0 0,-1-1 0,1 1 0,-1 0 0,0 0 0,0-1 0,0 1 0,0-1 0,0 1 0,0-1 0,0 1 0,0-1 0,0 1 0,-1-1 0,1 0 0,0-1 0,-1 0 0,0 1 0,-1-1 0,1 1 0,0 0 0,-1-1 0,0 1 0,0 0 0,0-1 0,0 1 0,0 0 0,0 0 0,0 0 0,-1 0 0,1 0 0,-3-3 0,-4-3 0,-1-1 0,0 1 0,-1 0 0,0 1 0,-19-11 0,-15-5 0,44 23 0,0 0 0,-1 0 0,1 0 0,0 0 0,0 0 0,0 0 0,0 0 0,0-1 0,0 1 0,0 0 0,0 0 0,0 0 0,0 0 0,0 0 0,0 0 0,0 0 0,0 0 0,0 0 0,0-1 0,-1 1 0,1 0 0,0 0 0,0 0 0,0 0 0,0 0 0,0 0 0,0 0 0,0 0 0,1-1 0,-1 1 0,0 0 0,0 0 0,0 0 0,0 0 0,0 0 0,0 0 0,0 0 0,0 0 0,0 0 0,0 0 0,0-1 0,0 1 0,0 0 0,0 0 0,0 0 0,0 0 0,1 0 0,-1 0 0,0 0 0,0 0 0,0 0 0,0 0 0,0 0 0,0 0 0,0 0 0,11-4 0,15-1 0,-24 5 0,26-5 0,-9 1 0,0 1 0,1 1 0,0 0 0,0 2 0,-1 0 0,28 4 0,-45-4 0,1 1 0,-1 0 0,0 0 0,1 0 0,-1 0 0,0 0 0,0 0 0,0 1 0,0-1 0,0 1 0,0-1 0,0 1 0,0 0 0,-1 0 0,1 0 0,-1 0 0,1 0 0,-1 0 0,2 5 0,0 1 0,0 1 0,0 0 0,-1 0 0,1 11 0,-2-11 0,0-1 0,1 0 0,0 0 0,0 0 0,4 9 0,-5-15 0,1 1 0,-1-1 0,0 0 0,1 0 0,-1-1 0,1 1 0,0 0 0,0 0 0,-1-1 0,1 1 0,0-1 0,0 0 0,0 1 0,1-1 0,-1 0 0,0 0 0,0-1 0,1 1 0,-1 0 0,0-1 0,1 1 0,2-1 0,-2 0 0,1 0 0,-1 0 0,0 0 0,1-1 0,-1 1 0,0-1 0,1 0 0,-1 0 0,0 0 0,0-1 0,0 1 0,0-1 0,0 0 0,0 0 0,0 0 0,-1 0 0,1 0 0,2-3 0,6-6 0,0-1 0,14-21 0,-12 15 0,-9 12 0,0 2 0,0-1 0,1 0 0,0 1 0,-1 0 0,1 0 0,10-5 0,-14 8 0,1 0 0,0 0 0,-1 1 0,1-1 0,0 0 0,0 1 0,-1 0 0,1-1 0,0 1 0,0 0 0,0 0 0,-1 0 0,1 0 0,0 0 0,0 0 0,0 1 0,0-1 0,-1 1 0,1-1 0,0 1 0,-1 0 0,1-1 0,0 1 0,-1 0 0,1 0 0,-1 0 0,1 0 0,-1 1 0,0-1 0,3 3 0,31 40 0,-27-32 0,0-1 0,20 19 0,-24-26 0,1 0 0,0-1 0,0 1 0,0-1 0,0-1 0,0 1 0,1-1 0,-1 0 0,1 0 0,9 2 0,-9-3 0,0 0 0,1 0 0,-1 0 0,0-1 0,1 0 0,-1 0 0,0-1 0,1 0 0,-1 0 0,0-1 0,11-3 0,-13 3 0,-2 1 0,1-1 0,0 0 0,0 0 0,0 0 0,-1 0 0,1 0 0,-1 0 0,0-1 0,0 1 0,0-1 0,0 0 0,0 0 0,0 1 0,-1-1 0,1 0 0,-1-1 0,0 1 0,0 0 0,0 0 0,0 0 0,-1-1 0,1-5 0,-1 7 0,1 0 0,-1 0 0,0 0 0,0 0 0,0 0 0,-1 0 0,1 0 0,0 0 0,-1 0 0,1 0 0,-1 0 0,0 0 0,1 0 0,-1 0 0,0 0 0,0 1 0,0-1 0,-1 0 0,1 1 0,0-1 0,-1 1 0,1-1 0,0 1 0,-1 0 0,0 0 0,1-1 0,-1 1 0,0 0 0,0 0 0,1 1 0,-1-1 0,0 0 0,0 1 0,0-1 0,0 1 0,0-1 0,0 1 0,-3 0 0,1 0 0,-1 0 0,0 0 0,1 0 0,-1 1 0,0 0 0,1 0 0,-1 0 0,1 0 0,-1 1 0,1-1 0,0 1 0,0 0 0,0 1 0,0-1 0,-7 6 0,9-6 0,-1 1 0,0 0 0,1 0 0,-1 0 0,1 0 0,0 0 0,0 1 0,1-1 0,-1 1 0,0-1 0,1 1 0,0-1 0,0 1 0,0 0 0,1 0 0,-1-1 0,1 1 0,0 5 0,0-7 0,0 1 0,1 0 0,-1-1 0,1 1 0,0-1 0,0 1 0,0-1 0,0 1 0,1-1 0,-1 1 0,0-1 0,1 0 0,0 0 0,-1 0 0,1 0 0,0 0 0,0 0 0,0-1 0,0 1 0,1 0 0,-1-1 0,0 0 0,1 0 0,-1 1 0,1-1 0,3 1 0,1 0 0,0 0 0,0 0 0,0-1 0,0 0 0,0 0 0,0-1 0,0 0 0,0 0 0,0 0 0,1-1 0,-1 0 0,0-1 0,0 1 0,-1-1 0,1-1 0,0 1 0,-1-1 0,1 0 0,-1-1 0,0 1 0,0-1 0,0-1 0,-1 1 0,1-1 0,-1 0 0,0 0 0,-1 0 0,1-1 0,-1 0 0,0 0 0,0 0 0,-1 0 0,4-9 0,-5 10 0,11-21 0,-13 26 0,0 0 0,0-1 0,0 1 0,1 0 0,-1-1 0,0 1 0,1 0 0,-1 0 0,0-1 0,0 1 0,1 0 0,-1 0 0,1 0 0,-1-1 0,0 1 0,1 0 0,-1 0 0,0 0 0,1 0 0,-1 0 0,1 0 0,-1 0 0,0 0 0,1 0 0,-1 0 0,1 0 0,-1 0 0,0 0 0,1 0 0,-1 0 0,1 0 0,-1 0 0,0 0 0,1 1 0,-1-1 0,0 0 0,1 0 0,-1 0 0,0 1 0,1-1 0,-1 0 0,0 1 0,1-1 0,-1 0 0,0 0 0,0 1 0,1-1 0,-1 0 0,0 1 0,0-1 0,0 1 0,0-1 0,0 0 0,1 1 0,-1-1 0,0 1 0,0-1 0,0 1 0,10 24 0,-2 1 0,0 0 0,-2 0 0,0 1 0,-2 0 0,-1 0 0,-1 39 0,-2-57 0,0 0 0,0-1 0,-1 1 0,0-1 0,-1 1 0,1-1 0,-2 1 0,1-1 0,-1 0 0,-1 0 0,1 0 0,-10 13 0,9-15 0,-1 0 0,-1-1 0,1 0 0,-1 0 0,0 0 0,0 0 0,0-1 0,0 0 0,-1-1 0,0 0 0,0 1 0,0-2 0,0 1 0,-15 2 0,13-3 0,1-1 0,-1 0 0,-1 0 0,1-1 0,0 0 0,0 0 0,0-1 0,0-1 0,-11-2 0,16 3 0,0 0 0,0-1 0,0 1 0,1-1 0,-1 0 0,0 0 0,1 0 0,0 0 0,-1-1 0,1 1 0,0-1 0,0 0 0,1 0 0,-1 0 0,0 0 0,1-1 0,0 1 0,0-1 0,0 1 0,0-1 0,1 0 0,-3-7 0,3 9-49,1-1 1,0 0-1,0 1 0,0-1 0,0 0 1,0 1-1,0-1 0,1 0 0,-1 1 1,1-1-1,0 1 0,0-1 0,0 1 1,0-1-1,0 1 0,0 0 0,1-1 1,-1 1-1,1 0 0,-1 0 0,1 0 1,0 0-1,0 0 0,0 1 0,0-1 0,0 0 1,5-1-1,16-10-6777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7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24575,'7'8'0,"-1"0"0,0 1 0,-1 0 0,0 0 0,0 1 0,3 12 0,1-2 0,88 198 0,-81-188 0,-7-25 0,-8-6 0,-1 1 0,1-1 0,0 1 0,-1-1 0,1 0 0,-1 1 0,1-1 0,-1 0 0,1 1 0,-1-1 0,1 0 0,-1 0 0,1 1 0,-1-1 0,0 0 0,0 0 0,1-1 0,7-30 0,5-40 0,-10 48 0,1 0 0,2 0 0,15-45 0,-20 67 8,0 0 0,0 0 0,0 0 0,0 0 0,0 1 0,0-1 0,0 0 0,1 1 0,-1-1 0,1 1 0,-1 0 0,1-1 0,-1 1 0,4-2 0,-4 2-58,0 1 1,0 0-1,0 0 1,0 0-1,1 0 1,-1 0-1,0 0 1,0 0-1,0 0 1,0 0-1,0 1 1,0-1-1,0 0 1,0 1-1,-1-1 1,1 1-1,0-1 1,0 1-1,0-1 1,0 1-1,0-1 1,-1 1-1,1 0 1,0 0-1,0-1 1,-1 1-1,1 0 1,-1 0-1,2 1 1,9 14-6777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7 24575,'0'-5'0,"0"4"0,-5 6 0,-1 10 0,1 9 0,0 3 0,-2 2 0,-1 1 0,1-5-8191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42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24575,'4'4'0,"7"2"0,0 4 0,-1 5 0,-6 9 0,-10 4 0,-7 7 0,-6 6 0,-9 1 0,1-7-8191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24575,'-19'9'0,"0"2"0,2 0 0,-21 17 0,33-25 0,1 1 0,-1 0 0,1 0 0,0 0 0,0 1 0,0 0 0,1-1 0,-1 1 0,1 1 0,1-1 0,-1 0 0,1 1 0,0-1 0,0 1 0,0 0 0,-1 6 0,4-9 0,-1 0 0,0 0 0,1-1 0,-1 1 0,1 0 0,0 0 0,0 0 0,0 0 0,0-1 0,1 1 0,-1 0 0,1-1 0,0 1 0,-1-1 0,1 0 0,0 0 0,0 0 0,1 0 0,-1 0 0,0 0 0,1 0 0,4 2 0,7 4 0,0-1 0,0 0 0,16 5 0,-20-9 0,1 2 0,50 21 0,-57-24 0,0 0 0,0 1 0,0 0 0,0-1 0,-1 1 0,1 0 0,-1 1 0,0-1 0,0 1 0,0-1 0,3 7 0,-5-8 0,0 0 0,-1 0 0,1 0 0,-1 0 0,1 0 0,-1 0 0,0 1 0,0-1 0,0 0 0,0 0 0,-1 0 0,1 0 0,0 0 0,-1 0 0,0 0 0,1 0 0,-1 0 0,0 0 0,0 0 0,0 0 0,0 0 0,0 0 0,-1-1 0,1 1 0,0-1 0,-1 1 0,1-1 0,-1 1 0,0-1 0,-1 1 0,-7 6 0,0-1 0,-1 0 0,-18 9 0,24-14 0,-68 32 0,65-31 0,0-1 0,0 1 0,1-1 0,-1-1 0,0 1 0,-1-2 0,-12 1 0,21-1 2,-1 1-1,1-1 0,-1 0 1,1 0-1,-1 0 0,1 0 1,-1 0-1,0 0 1,1 0-1,-1 0 0,1 0 1,-1 0-1,1 0 0,-1-1 1,1 1-1,-1 0 0,1 0 1,-1 0-1,1-1 1,-1 1-1,1 0 0,-1 0 1,1-1-1,0 1 0,-1 0 1,1-1-1,0 1 0,-1-1 1,1 1-1,0-1 1,-1 1-1,1 0 0,0-1 1,0 1-1,-1-1 0,1 1 1,0-1-1,0 1 0,0-1 1,0 0-1,0 1 1,0-1-1,0 1 0,0-1 1,0 1-1,0-1 0,0 1 1,0-1-1,0 1 1,0-1-1,0 1 0,1-1 1,17-23-1440,7 4-5388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45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24575,'1'32'0,"2"1"0,1 0 0,2-1 0,1 0 0,12 33 0,-18-61 0,1 1 0,0-1 0,0 1 0,0-1 0,0 0 0,4 6 0,-5-9 0,-1-1 0,1 1 0,-1-1 0,1 1 0,-1-1 0,1 0 0,-1 1 0,1-1 0,-1 0 0,1 1 0,-1-1 0,1 0 0,-1 0 0,1 1 0,0-1 0,-1 0 0,1 0 0,0 0 0,-1 0 0,1 0 0,0 0 0,0 0 0,0-1 0,1 1 0,-1 0 0,-1-1 0,1 0 0,0 1 0,0-1 0,0 0 0,0 1 0,0-1 0,0 0 0,-1 0 0,1 0 0,0 1 0,-1-1 0,2-2 0,5-9 0,-1 0 0,0-1 0,-1 1 0,0-1 0,4-20 0,11-74 0,-10 46 0,-10 59-102,3-8 331,-3 9-259,0 1-1,0 0 1,0 0 0,1 0-1,-1 0 1,0 0-1,0-1 1,0 1-1,0 0 1,0 0-1,0 0 1,0 0-1,0 0 1,1 0 0,-1 0-1,0 0 1,0 0-1,0 0 1,0 0-1,0-1 1,1 1-1,-1 0 1,0 0-1,0 0 1,0 0-1,0 0 1,1 0 0,-1 0-1,0 0 1,0 0-1,0 0 1,0 0-1,0 1 1,1-1-1,-1 0 1,0 0-1,0 0 1,0 0 0,0 0-1,0 0 1,1 0-1,-1 0 1,0 0-1,0 0 1,0 1-1,0-1 1,0 0-1,0 0 1</inkml:trace>
  <inkml:trace contextRef="#ctx0" brushRef="#br0" timeOffset="1">288 383 24575,'2'-3'0,"0"0"0,0 0 0,1 0 0,-1 0 0,1 1 0,-1-1 0,1 1 0,0 0 0,0 0 0,0 0 0,0 0 0,0 0 0,0 0 0,1 1 0,-1 0 0,1 0 0,-1 0 0,5-1 0,-6 2 0,-1-1 0,0 1 0,1 0 0,-1 0 0,1 0 0,-1 0 0,1 0 0,-1 0 0,1 1 0,-1-1 0,0 0 0,1 1 0,-1-1 0,0 1 0,1 0 0,-1-1 0,0 1 0,0 0 0,1 0 0,-1-1 0,0 1 0,0 0 0,0 0 0,0 1 0,0-1 0,0 0 0,0 0 0,-1 0 0,1 0 0,0 1 0,-1-1 0,1 0 0,-1 1 0,1-1 0,-1 1 0,0-1 0,1 0 0,-1 1 0,0-1 0,0 1 0,0-1 0,0 1 0,0-1 0,0 0 0,-1 1 0,0 1 0,1 3 0,-1 0 0,-1-1 0,1 0 0,-1 1 0,0-1 0,0 0 0,0 0 0,-1 0 0,0 0 0,0 0 0,-7 7 0,-3 3 0,-1-1 0,-16 13 0,-13 14 0,42-41 0,1 0 0,0 0 0,-1 0 0,1 0 0,0 1 0,-1-1 0,1 0 0,0 0 0,-1 1 0,1-1 0,0 0 0,0 0 0,-1 1 0,1-1 0,0 0 0,0 1 0,0-1 0,0 0 0,-1 1 0,1-1 0,0 0 0,0 1 0,0-1 0,0 0 0,0 1 0,0-1 0,0 1 0,0-1 0,0 0 0,0 1 0,0-1 0,0 0 0,0 1 0,0-1 0,0 1 0,0-1 0,1 0 0,-1 1 0,0-1 0,0 0 0,0 1 0,0-1 0,1 0 0,-1 1 0,0-1 0,0 0 0,1 0 0,-1 1 0,0-1 0,1 0 0,-1 0 0,0 0 0,1 1 0,-1-1 0,0 0 0,1 0 0,-1 0 0,0 0 0,1 0 0,-1 0 0,1 0 0,-1 0 0,0 0 0,1 0 0,0 0 0,26 0 0,116-18-1365,-94 13-5461</inkml:trace>
  <inkml:trace contextRef="#ctx0" brushRef="#br0" timeOffset="2">812 436 24575,'-9'9'0,"-7"7"0,-6 10 0,-3 5 0,-2 2 0,3-1 0,2-1 0,5-6-8191</inkml:trace>
  <inkml:trace contextRef="#ctx0" brushRef="#br0" timeOffset="3">1126 357 24575,'0'4'0,"9"2"0,7 0 0,2-2-8191</inkml:trace>
  <inkml:trace contextRef="#ctx0" brushRef="#br0" timeOffset="4">1362 410 24575,'9'0'0,"3"0"-8191</inkml:trace>
  <inkml:trace contextRef="#ctx0" brushRef="#br0" timeOffset="5">1650 357 24575,'5'0'0</inkml:trace>
  <inkml:trace contextRef="#ctx0" brushRef="#br0" timeOffset="6">1965 200 24575,'1'-1'0,"-1"0"0,1 0 0,0 0 0,0 0 0,0 0 0,1 1 0,-1-1 0,0 0 0,0 1 0,0-1 0,0 1 0,1-1 0,-1 1 0,0-1 0,0 1 0,1 0 0,-1 0 0,0 0 0,1 0 0,-1 0 0,0 0 0,1 0 0,0 0 0,1 1 0,-1 0 0,0 0 0,0 0 0,0 0 0,0 1 0,0-1 0,0 1 0,0-1 0,0 1 0,0-1 0,2 4 0,3 4 0,-1 0 0,0 1 0,-1-1 0,7 15 0,-4-1 0,8 18 0,-15-38 0,0-1 0,0 0 0,0 0 0,1 0 0,-1 0 0,0 0 0,1 0 0,0 0 0,-1 0 0,1 0 0,0-1 0,3 3 0,-5-4 0,1 0 0,-1 0 0,0 0 0,1 0 0,-1 0 0,1 0 0,-1 0 0,0 0 0,1 0 0,-1 0 0,1 0 0,-1 0 0,1 0 0,-1 0 0,0-1 0,1 1 0,-1 0 0,0 0 0,1 0 0,-1-1 0,0 1 0,1 0 0,-1 0 0,0-1 0,1 1 0,-1 0 0,0 0 0,0-1 0,1 1 0,-1 0 0,0-1 0,0 1 0,1-1 0,6-15 0,-7 15 0,14-48 0,-2 0 0,-2 0 0,-2-1 0,2-91 0,-11 247-1365,0-62-5461</inkml:trace>
  <inkml:trace contextRef="#ctx0" brushRef="#br0" timeOffset="7">1965 200 24575,'4'3'0,"23"19"0,2-1 0,39 21 0,-59-37 0,1-1 0,0 1 0,0-2 0,1 1 0,-1-1 0,1-1 0,-1 0 0,1-1 0,0 0 0,0 0 0,19-2 0,-26 0 0,1 1 0,0-1 0,0 1 0,0 0 0,0 1 0,-1-1 0,1 1 0,0 0 0,5 2 0,-8-2 0,1 0 0,-1 0 0,0 1 0,0-1 0,0 1 0,0-1 0,0 1 0,0 0 0,-1 0 0,1-1 0,-1 1 0,1 1 0,-1-1 0,1 0 0,-1 0 0,0 0 0,0 1 0,0-1 0,0 4 0,4 34 0,-5-35 0,0 0 0,1 0 0,-1 0 0,1 0 0,0 0 0,1 1 0,-1-2 0,4 9 0,-4-13 0,-1 0 0,1 0 0,-1 0 0,1 0 0,-1 0 0,1 0 0,-1 0 0,1 0 0,-1 0 0,1-1 0,-1 1 0,1 0 0,-1 0 0,0-1 0,1 1 0,-1 0 0,1-1 0,-1 1 0,0 0 0,1-1 0,-1 1 0,0-1 0,1 1 0,-1 0 0,0-1 0,0 1 0,0-1 0,1 1 0,-1-1 0,0 1 0,0-2 0,12-19 0,-12 19 0,6-9 0,-4 6 0,0 0 0,0 0 0,1 0 0,-1 1 0,1-1 0,0 1 0,1-1 0,-1 1 0,1 0 0,-1 1 0,1-1 0,6-4 0,-9 8 0,-1 0 0,1 0 0,0 0 0,-1 0 0,1 0 0,-1 0 0,1 0 0,0 0 0,-1 0 0,1 0 0,-1 0 0,1 0 0,0 0 0,-1 1 0,1-1 0,-1 0 0,1 0 0,-1 1 0,1-1 0,-1 0 0,1 1 0,-1-1 0,1 0 0,-1 1 0,1-1 0,-1 1 0,0-1 0,1 1 0,-1-1 0,0 1 0,1-1 0,-1 1 0,0-1 0,0 1 0,1 0 0,-1-1 0,0 1 0,0-1 0,0 2 0,6 29 0,-5-24 0,-1-6 0,0 0 0,0 0 0,0 1 0,0-1 0,1 0 0,-1 0 0,0 0 0,1 0 0,-1 1 0,1-1 0,-1 0 0,1 0 0,0 0 0,-1 0 0,1 0 0,0 0 0,2 1 0,-3-2 0,1 0 0,-1 0 0,1 0 0,-1 0 0,1 0 0,-1 0 0,1 0 0,0 0 0,-1 0 0,1 0 0,-1 0 0,1 0 0,-1-1 0,1 1 0,-1 0 0,1 0 0,-1-1 0,1 1 0,-1 0 0,1-1 0,-1 1 0,1 0 0,-1-1 0,0 1 0,1-2 0,5-5 0,-1 0 0,0-1 0,6-12 0,-7 11 0,-1 5 0,0-1 0,0 1 0,0 0 0,0 0 0,1 0 0,-1 0 0,1 0 0,0 1 0,0-1 0,8-3 0,-10 6 0,-1 0 0,1 0 0,0 0 0,-1 1 0,1-1 0,0 1 0,0-1 0,0 1 0,0 0 0,-1 0 0,1 0 0,0 0 0,0 0 0,0 0 0,0 0 0,-1 1 0,1-1 0,0 1 0,0-1 0,-1 1 0,1 0 0,0-1 0,-1 1 0,1 0 0,0 0 0,-1 0 0,1 0 0,-1 1 0,0-1 0,1 0 0,-1 1 0,0-1 0,2 3 0,21 35-1365,-14-22-5461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4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9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1 365 24575,'0'-19'0,"0"17"0,0 5 0,0 32 0,-1 34 0,3 90 0,-2-157 0,0 0 0,0 0 0,0 0 0,0 1 0,0-1 0,1 0 0,-1 0 0,1 0 0,-1 0 0,1 0 0,0 0 0,0 0 0,0-1 0,0 1 0,0 0 0,0 0 0,1-1 0,1 3 0,-1-3 0,0-1 0,0 1 0,0-1 0,0 0 0,-1 0 0,1 1 0,0-1 0,0-1 0,0 1 0,0 0 0,0 0 0,0-1 0,0 1 0,0-1 0,-1 1 0,1-1 0,0 0 0,0 0 0,-1 0 0,1 0 0,0 0 0,1-2 0,33-20 0,48-42 0,-45 33 0,439-350-1365,-302 245-5461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52 114 24575,'-9'-13'0,"-2"-1"0,-1 8 0,3 8 0,3 0 0,2-5 0,6-6 0,3-11 0,1-6 0,3 5 0,1 16 0,2 12 0,0 15 0,-2 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71 24575,'-13'0'0,"-1"0"0,3-4 0,3-6 0,7-6 0,4-5 0,1 7 0,1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93 24575,'0'-10'0,"0"3"0,0-1 0,0 0 0,-1 0 0,0 1 0,-3-15 0,3 21 0,1 0 0,-1-1 0,1 1 0,-1 0 0,0 0 0,1 0 0,-1-1 0,0 1 0,0 0 0,0 0 0,0 0 0,0 0 0,0 0 0,0 1 0,0-1 0,-1 0 0,1 0 0,0 1 0,0-1 0,-1 1 0,1-1 0,0 1 0,-1-1 0,1 1 0,0 0 0,-1 0 0,1 0 0,-1 0 0,1 0 0,0 0 0,-1 0 0,1 0 0,0 0 0,-1 1 0,1-1 0,0 0 0,-1 1 0,1 0 0,-2 0 0,-9 4 0,0 1 0,0 0 0,1 0 0,0 1 0,0 1 0,0 0 0,1 0 0,1 1 0,-1 1 0,1-1 0,1 1 0,0 1 0,0 0 0,1 0 0,1 0 0,-1 1 0,2 0 0,-6 16 0,10-24 0,1-1 0,0 0 0,-1 1 0,1-1 0,0 0 0,1 1 0,-1-1 0,0 0 0,1 1 0,0-1 0,0 0 0,0 0 0,0 0 0,1 0 0,-1 0 0,1 0 0,-1 0 0,1 0 0,0 0 0,0-1 0,1 1 0,-1-1 0,0 0 0,1 1 0,0-1 0,-1 0 0,5 2 0,8 5 0,0-1 0,1-1 0,0 0 0,19 5 0,-17-6 0,-5-1 0,3 0 0,-1 1 0,1 0 0,-1 1 0,-1 1 0,23 14 0,-34-20 0,0 1 0,-1 0 0,1-1 0,0 1 0,-1 0 0,1 0 0,-1 0 0,0 1 0,0-1 0,0 1 0,0-1 0,-1 1 0,0-1 0,1 1 0,-1 0 0,-1 0 0,1 0 0,0-1 0,-1 1 0,0 0 0,0 0 0,0 0 0,0 0 0,-1 0 0,0 0 0,1-1 0,-1 1 0,-1 0 0,-2 6 0,-1 2 0,-1 0 0,-1-1 0,0 0 0,-1 0 0,0 0 0,-1-1 0,0 0 0,0-1 0,-1 0 0,-11 8 0,-10 6 0,0-2 0,-44 21 0,-40 16 0,162-61 0,-42 2 0,1 0 0,0 0 0,-1 1 0,1 0 0,0 0 0,0 0 0,-1 1 0,1 0 0,0 0 0,-1 0 0,1 1 0,-1 0 0,0 0 0,1 0 0,-1 0 0,0 1 0,0 0 0,-1 0 0,1 1 0,0-1 0,-1 1 0,0 0 0,0 0 0,0 0 0,6 10 0,-1 2 0,-1 0 0,0 0 0,-1 1 0,-1 0 0,-1 1 0,0-1 0,3 28 0,6 134 0,-10-97 0,-1-20 0,-2-22 0,2-1 0,1 1 0,2-1 0,15 51 0,-19-84-41,1 0 0,-1-1-1,1 0 1,1 1-1,-1-1 1,1 0 0,0-1-1,0 1 1,0-1 0,0 0-1,1 0 1,0 0-1,0 0 1,0-1 0,0 0-1,1 0 1,-1 0 0,1-1-1,0 0 1,-1 0-1,1 0 1,0-1 0,0 0-1,0 0 1,1 0 0,-1-1-1,0 0 1,0 0-1,0 0 1,0-1 0,0 0-1,9-3 1,15-7-6785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24575,'1'-1'0,"0"1"0,0-1 0,0 1 0,0 0 0,0-1 0,0 1 0,0 0 0,0-1 0,0 1 0,0 0 0,0 0 0,0 0 0,0 0 0,0 0 0,0 0 0,1 0 0,-1 0 0,0 1 0,0-1 0,0 0 0,0 0 0,0 1 0,0-1 0,2 2 0,-2-1 0,1 1 0,-1 0 0,0-1 0,1 1 0,-1 0 0,0-1 0,0 1 0,0 0 0,0 0 0,-1 0 0,1 0 0,0 3 0,2 9 0,-1 0 0,0 0 0,-1 18 0,0-19 0,1 304 0,-2-71 0,9-138 0,-7-95 0,0 0 0,1-1 0,1 1 0,0-1 0,1 1 0,6 11 0,-10-23 0,0 1 0,-1-1 0,1 1 0,0-1 0,0 1 0,0-1 0,0 0 0,0 0 0,0 1 0,0-1 0,1 0 0,-1 0 0,0 0 0,1 0 0,-1-1 0,0 1 0,1 0 0,-1-1 0,1 1 0,0 0 0,-1-1 0,1 0 0,-1 1 0,1-1 0,2 0 0,-2 0 0,0-1 0,0 0 0,-1 1 0,1-1 0,0 0 0,0 0 0,0 0 0,-1 0 0,1-1 0,-1 1 0,1 0 0,-1-1 0,1 1 0,-1-1 0,0 1 0,0-1 0,1 0 0,-1 0 0,0 1 0,0-4 0,3-3 0,-1 0 0,0 0 0,0 0 0,-1-1 0,0 1 0,-1-1 0,0 0 0,0 1 0,-1-1 0,0 0 0,0 0 0,-1 1 0,0-1 0,-1 1 0,0-1 0,0 1 0,-7-16 0,3 11 0,0 0 0,-1 0 0,-1 1 0,0 0 0,0 0 0,-1 1 0,-1 0 0,0 1 0,0 0 0,-15-11 0,21 19 0,0-2 0,-1 1 0,0-1 0,1 0 0,0 0 0,-6-7 0,9 10 0,1 0 0,-1 0 0,0 0 0,1 0 0,-1 0 0,1 0 0,0 0 0,-1 0 0,1-1 0,0 1 0,0 0 0,-1 0 0,1 0 0,0 0 0,0 0 0,0 0 0,0 0 0,1-1 0,-1 1 0,0 0 0,0 0 0,1 0 0,-1 0 0,1 0 0,-1 0 0,1 0 0,-1 0 0,1 0 0,-1 0 0,1 0 0,0 0 0,0 1 0,-1-1 0,1 0 0,0 0 0,1 0 0,7-5 0,1 1 0,-1 1 0,1-1 0,0 2 0,0-1 0,0 1 0,0 1 0,1 0 0,17-2 0,16-3 0,-5-3-1365,-3-1-5461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01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21" Type="http://schemas.openxmlformats.org/officeDocument/2006/relationships/customXml" Target="../ink/ink9.xml"/><Relationship Id="rId34" Type="http://schemas.openxmlformats.org/officeDocument/2006/relationships/image" Target="../media/image89.png"/><Relationship Id="rId7" Type="http://schemas.openxmlformats.org/officeDocument/2006/relationships/customXml" Target="../ink/ink2.xml"/><Relationship Id="rId12" Type="http://schemas.openxmlformats.org/officeDocument/2006/relationships/image" Target="../media/image7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91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customXml" Target="../ink/ink4.xml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customXml" Target="../ink/ink17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74.png"/><Relationship Id="rId9" Type="http://schemas.openxmlformats.org/officeDocument/2006/relationships/customXml" Target="../ink/ink3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customXml" Target="../ink/ink12.xml"/><Relationship Id="rId30" Type="http://schemas.openxmlformats.org/officeDocument/2006/relationships/image" Target="../media/image87.png"/><Relationship Id="rId35" Type="http://schemas.openxmlformats.org/officeDocument/2006/relationships/customXml" Target="../ink/ink16.xml"/><Relationship Id="rId8" Type="http://schemas.openxmlformats.org/officeDocument/2006/relationships/image" Target="../media/image76.png"/><Relationship Id="rId3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9.xml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.xml"/><Relationship Id="rId18" Type="http://schemas.openxmlformats.org/officeDocument/2006/relationships/image" Target="../media/image117.png"/><Relationship Id="rId26" Type="http://schemas.openxmlformats.org/officeDocument/2006/relationships/image" Target="../media/image121.png"/><Relationship Id="rId39" Type="http://schemas.openxmlformats.org/officeDocument/2006/relationships/customXml" Target="../ink/ink38.xml"/><Relationship Id="rId21" Type="http://schemas.openxmlformats.org/officeDocument/2006/relationships/customXml" Target="../ink/ink29.xml"/><Relationship Id="rId34" Type="http://schemas.openxmlformats.org/officeDocument/2006/relationships/image" Target="../media/image125.png"/><Relationship Id="rId42" Type="http://schemas.openxmlformats.org/officeDocument/2006/relationships/image" Target="../media/image129.png"/><Relationship Id="rId47" Type="http://schemas.openxmlformats.org/officeDocument/2006/relationships/customXml" Target="../ink/ink42.xml"/><Relationship Id="rId7" Type="http://schemas.openxmlformats.org/officeDocument/2006/relationships/customXml" Target="../ink/ink22.xml"/><Relationship Id="rId2" Type="http://schemas.openxmlformats.org/officeDocument/2006/relationships/image" Target="../media/image109.png"/><Relationship Id="rId16" Type="http://schemas.openxmlformats.org/officeDocument/2006/relationships/image" Target="../media/image116.png"/><Relationship Id="rId29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customXml" Target="../ink/ink24.xml"/><Relationship Id="rId24" Type="http://schemas.openxmlformats.org/officeDocument/2006/relationships/image" Target="../media/image120.png"/><Relationship Id="rId32" Type="http://schemas.openxmlformats.org/officeDocument/2006/relationships/image" Target="../media/image124.png"/><Relationship Id="rId37" Type="http://schemas.openxmlformats.org/officeDocument/2006/relationships/customXml" Target="../ink/ink37.xml"/><Relationship Id="rId40" Type="http://schemas.openxmlformats.org/officeDocument/2006/relationships/image" Target="../media/image128.png"/><Relationship Id="rId45" Type="http://schemas.openxmlformats.org/officeDocument/2006/relationships/customXml" Target="../ink/ink41.xml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28" Type="http://schemas.openxmlformats.org/officeDocument/2006/relationships/image" Target="../media/image122.png"/><Relationship Id="rId36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customXml" Target="../ink/ink28.xml"/><Relationship Id="rId31" Type="http://schemas.openxmlformats.org/officeDocument/2006/relationships/customXml" Target="../ink/ink34.xml"/><Relationship Id="rId44" Type="http://schemas.openxmlformats.org/officeDocument/2006/relationships/image" Target="../media/image130.png"/><Relationship Id="rId4" Type="http://schemas.openxmlformats.org/officeDocument/2006/relationships/image" Target="../media/image110.png"/><Relationship Id="rId9" Type="http://schemas.openxmlformats.org/officeDocument/2006/relationships/customXml" Target="../ink/ink23.xml"/><Relationship Id="rId14" Type="http://schemas.openxmlformats.org/officeDocument/2006/relationships/image" Target="../media/image115.png"/><Relationship Id="rId22" Type="http://schemas.openxmlformats.org/officeDocument/2006/relationships/image" Target="../media/image119.png"/><Relationship Id="rId27" Type="http://schemas.openxmlformats.org/officeDocument/2006/relationships/customXml" Target="../ink/ink32.xml"/><Relationship Id="rId30" Type="http://schemas.openxmlformats.org/officeDocument/2006/relationships/image" Target="../media/image123.png"/><Relationship Id="rId35" Type="http://schemas.openxmlformats.org/officeDocument/2006/relationships/customXml" Target="../ink/ink36.xml"/><Relationship Id="rId43" Type="http://schemas.openxmlformats.org/officeDocument/2006/relationships/customXml" Target="../ink/ink40.xml"/><Relationship Id="rId48" Type="http://schemas.openxmlformats.org/officeDocument/2006/relationships/image" Target="../media/image131.png"/><Relationship Id="rId8" Type="http://schemas.openxmlformats.org/officeDocument/2006/relationships/image" Target="../media/image112.png"/><Relationship Id="rId3" Type="http://schemas.openxmlformats.org/officeDocument/2006/relationships/customXml" Target="../ink/ink20.xml"/><Relationship Id="rId12" Type="http://schemas.openxmlformats.org/officeDocument/2006/relationships/image" Target="../media/image114.png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33" Type="http://schemas.openxmlformats.org/officeDocument/2006/relationships/customXml" Target="../ink/ink35.xml"/><Relationship Id="rId38" Type="http://schemas.openxmlformats.org/officeDocument/2006/relationships/image" Target="../media/image127.png"/><Relationship Id="rId46" Type="http://schemas.openxmlformats.org/officeDocument/2006/relationships/image" Target="../media/image95.png"/><Relationship Id="rId20" Type="http://schemas.openxmlformats.org/officeDocument/2006/relationships/image" Target="../media/image118.png"/><Relationship Id="rId41" Type="http://schemas.openxmlformats.org/officeDocument/2006/relationships/customXml" Target="../ink/ink3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1534889" y="1334523"/>
            <a:ext cx="6768193" cy="11772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72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121" y="3077937"/>
            <a:ext cx="6858000" cy="204107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M.Tech</a:t>
            </a:r>
            <a:r>
              <a:rPr lang="en-US" dirty="0">
                <a:solidFill>
                  <a:srgbClr val="002060"/>
                </a:solidFill>
              </a:rPr>
              <a:t>. C.S.</a:t>
            </a:r>
            <a:br>
              <a:rPr lang="en-US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2" y="1032152"/>
            <a:ext cx="6706859" cy="1961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07" y="3419494"/>
            <a:ext cx="7052522" cy="2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4" y="434360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6" y="290660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6" y="1306290"/>
            <a:ext cx="8365988" cy="35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963387"/>
            <a:ext cx="7662774" cy="493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" y="963387"/>
            <a:ext cx="1649186" cy="3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7" y="1073874"/>
            <a:ext cx="7641771" cy="48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743"/>
            <a:ext cx="9144000" cy="586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4" y="1590216"/>
            <a:ext cx="8845197" cy="41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437"/>
            <a:ext cx="9144000" cy="49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5" y="1036868"/>
            <a:ext cx="8279077" cy="1714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7" y="2895576"/>
            <a:ext cx="8580151" cy="1714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604159" y="4825684"/>
            <a:ext cx="4449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27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8" y="955226"/>
            <a:ext cx="8362626" cy="37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368240"/>
            <a:ext cx="7459192" cy="52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0" y="345934"/>
            <a:ext cx="6940850" cy="55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5" y="82481"/>
            <a:ext cx="4531178" cy="4492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637975"/>
            <a:ext cx="7658900" cy="55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8" y="546410"/>
            <a:ext cx="8094085" cy="5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" y="205097"/>
            <a:ext cx="7702037" cy="161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5" y="1720683"/>
            <a:ext cx="8124415" cy="436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052" y="2419814"/>
            <a:ext cx="6651918" cy="37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1" y="1019214"/>
            <a:ext cx="8507478" cy="48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09" y="400835"/>
            <a:ext cx="7480550" cy="70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9" y="1296281"/>
            <a:ext cx="7640642" cy="39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33" y="569911"/>
            <a:ext cx="8126013" cy="47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546411"/>
            <a:ext cx="7056283" cy="52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2" y="1326995"/>
            <a:ext cx="8635580" cy="40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13" y="1268423"/>
            <a:ext cx="7383176" cy="2070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5" y="3925432"/>
            <a:ext cx="8507124" cy="10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8" y="1330781"/>
            <a:ext cx="7780403" cy="39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4" y="1551218"/>
            <a:ext cx="8564443" cy="33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334739" y="1053192"/>
            <a:ext cx="236764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996046" y="1706335"/>
            <a:ext cx="7568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4" y="1355491"/>
            <a:ext cx="8217523" cy="34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426541"/>
            <a:ext cx="7024101" cy="52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9" y="1260088"/>
            <a:ext cx="8613509" cy="36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5" y="423747"/>
            <a:ext cx="8119236" cy="49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7" y="1102178"/>
            <a:ext cx="7599628" cy="17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4" y="2996919"/>
            <a:ext cx="7912769" cy="26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07" y="401444"/>
            <a:ext cx="7276757" cy="54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7" y="1206987"/>
            <a:ext cx="8587986" cy="44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1" y="735981"/>
            <a:ext cx="8048199" cy="48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36" y="524107"/>
            <a:ext cx="8023164" cy="53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312643"/>
            <a:ext cx="7640295" cy="58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1" y="791737"/>
            <a:ext cx="8806281" cy="46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9" y="579864"/>
            <a:ext cx="8043854" cy="50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240564"/>
            <a:ext cx="7153476" cy="55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87" y="964871"/>
            <a:ext cx="6966128" cy="65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41" y="1832150"/>
            <a:ext cx="7251918" cy="31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7" y="499849"/>
            <a:ext cx="7125630" cy="56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79" y="1491669"/>
            <a:ext cx="7366023" cy="26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3" y="1417297"/>
            <a:ext cx="7890221" cy="36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1" y="942629"/>
            <a:ext cx="8245038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13" y="857252"/>
            <a:ext cx="6187351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80" y="4074889"/>
            <a:ext cx="7144747" cy="16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0" y="906905"/>
            <a:ext cx="8287907" cy="50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7" y="1208318"/>
            <a:ext cx="7514329" cy="42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9" y="943530"/>
            <a:ext cx="8437118" cy="49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7" y="401196"/>
            <a:ext cx="7676653" cy="58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17" y="945446"/>
            <a:ext cx="4679810" cy="117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6" y="2124330"/>
            <a:ext cx="7187615" cy="36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245D3-EED4-9384-C6F4-C6786964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68" y="1240743"/>
            <a:ext cx="7672344" cy="1200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5828-5CF6-32F9-8457-C0DA608A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68" y="2876854"/>
            <a:ext cx="7158266" cy="24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76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52937-35EF-D703-35EB-D1F96FCC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8" y="1606390"/>
            <a:ext cx="8172650" cy="30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094014" y="1910445"/>
            <a:ext cx="668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4" y="881744"/>
            <a:ext cx="3729558" cy="4972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88" y="1232810"/>
            <a:ext cx="3672400" cy="34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7367" y="924161"/>
            <a:ext cx="2584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GROUP</a:t>
            </a:r>
            <a:endParaRPr lang="en-IN" sz="27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3" y="1408909"/>
            <a:ext cx="8786813" cy="4021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5571" y="5504771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**Ref. Book: </a:t>
            </a:r>
            <a:r>
              <a:rPr lang="en-US" i="1" dirty="0">
                <a:solidFill>
                  <a:srgbClr val="002060"/>
                </a:solidFill>
              </a:rPr>
              <a:t>Abstract Algebra by  I. N. </a:t>
            </a:r>
            <a:r>
              <a:rPr lang="en-US" i="1" dirty="0" err="1">
                <a:solidFill>
                  <a:srgbClr val="002060"/>
                </a:solidFill>
              </a:rPr>
              <a:t>Herstein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endParaRPr lang="en-IN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961183"/>
            <a:ext cx="8229600" cy="3764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4" y="4667397"/>
            <a:ext cx="8136731" cy="12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DE3D4-D2CA-928D-FE4B-00A2D1E1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6" y="1113486"/>
            <a:ext cx="8189882" cy="461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0" y="394758"/>
            <a:ext cx="8539130" cy="5983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5707" y="6432913"/>
            <a:ext cx="418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The empty set is not a vector space.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303520" y="-33453"/>
            <a:ext cx="378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6" y="1616928"/>
            <a:ext cx="8698868" cy="29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3206787"/>
            <a:ext cx="8589437" cy="3405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1" y="116274"/>
            <a:ext cx="3981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91" y="563948"/>
            <a:ext cx="6824547" cy="230677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B00BE8D-C946-423F-8A17-DA6F178AC041}"/>
              </a:ext>
            </a:extLst>
          </p:cNvPr>
          <p:cNvGrpSpPr/>
          <p:nvPr/>
        </p:nvGrpSpPr>
        <p:grpSpPr>
          <a:xfrm>
            <a:off x="113036" y="1020225"/>
            <a:ext cx="1730520" cy="734760"/>
            <a:chOff x="113036" y="1020225"/>
            <a:chExt cx="173052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14:cNvPr>
                <p14:cNvContentPartPr/>
                <p14:nvPr/>
              </p14:nvContentPartPr>
              <p14:xfrm>
                <a:off x="146876" y="1321545"/>
                <a:ext cx="4320" cy="7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236" y="1312905"/>
                  <a:ext cx="21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14:cNvPr>
                <p14:cNvContentPartPr/>
                <p14:nvPr/>
              </p14:nvContentPartPr>
              <p14:xfrm>
                <a:off x="142916" y="1310385"/>
                <a:ext cx="17640" cy="23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276" y="1301745"/>
                  <a:ext cx="35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14:cNvPr>
                <p14:cNvContentPartPr/>
                <p14:nvPr/>
              </p14:nvContentPartPr>
              <p14:xfrm>
                <a:off x="113036" y="1301025"/>
                <a:ext cx="137160" cy="103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036" y="1292385"/>
                  <a:ext cx="154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14:cNvPr>
                <p14:cNvContentPartPr/>
                <p14:nvPr/>
              </p14:nvContentPartPr>
              <p14:xfrm>
                <a:off x="308876" y="1112025"/>
                <a:ext cx="91800" cy="167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0236" y="1103385"/>
                  <a:ext cx="109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14:cNvPr>
                <p14:cNvContentPartPr/>
                <p14:nvPr/>
              </p14:nvContentPartPr>
              <p14:xfrm>
                <a:off x="452516" y="1325865"/>
                <a:ext cx="24120" cy="41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3876" y="1317225"/>
                  <a:ext cx="41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14:cNvPr>
                <p14:cNvContentPartPr/>
                <p14:nvPr/>
              </p14:nvContentPartPr>
              <p14:xfrm>
                <a:off x="473396" y="1435305"/>
                <a:ext cx="17280" cy="25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396" y="1426665"/>
                  <a:ext cx="34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14:cNvPr>
                <p14:cNvContentPartPr/>
                <p14:nvPr/>
              </p14:nvContentPartPr>
              <p14:xfrm>
                <a:off x="706676" y="1195545"/>
                <a:ext cx="360" cy="1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8036" y="11869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14:cNvPr>
                <p14:cNvContentPartPr/>
                <p14:nvPr/>
              </p14:nvContentPartPr>
              <p14:xfrm>
                <a:off x="607676" y="1163865"/>
                <a:ext cx="180360" cy="591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8676" y="1155225"/>
                  <a:ext cx="1980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14:cNvPr>
                <p14:cNvContentPartPr/>
                <p14:nvPr/>
              </p14:nvContentPartPr>
              <p14:xfrm>
                <a:off x="838796" y="1195545"/>
                <a:ext cx="94680" cy="328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0156" y="1186905"/>
                  <a:ext cx="112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14:cNvPr>
                <p14:cNvContentPartPr/>
                <p14:nvPr/>
              </p14:nvContentPartPr>
              <p14:xfrm>
                <a:off x="965156" y="1225065"/>
                <a:ext cx="15480" cy="21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6156" y="1216425"/>
                  <a:ext cx="33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14:cNvPr>
                <p14:cNvContentPartPr/>
                <p14:nvPr/>
              </p14:nvContentPartPr>
              <p14:xfrm>
                <a:off x="980276" y="1364745"/>
                <a:ext cx="23760" cy="25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1276" y="1356105"/>
                  <a:ext cx="4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14:cNvPr>
                <p14:cNvContentPartPr/>
                <p14:nvPr/>
              </p14:nvContentPartPr>
              <p14:xfrm>
                <a:off x="1093316" y="1212105"/>
                <a:ext cx="3960" cy="13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4316" y="1203465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14:cNvPr>
                <p14:cNvContentPartPr/>
                <p14:nvPr/>
              </p14:nvContentPartPr>
              <p14:xfrm>
                <a:off x="1081796" y="1199145"/>
                <a:ext cx="106200" cy="159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2796" y="1190505"/>
                  <a:ext cx="12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14:cNvPr>
                <p14:cNvContentPartPr/>
                <p14:nvPr/>
              </p14:nvContentPartPr>
              <p14:xfrm>
                <a:off x="1215716" y="1214985"/>
                <a:ext cx="263880" cy="141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07076" y="1206345"/>
                  <a:ext cx="281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14:cNvPr>
                <p14:cNvContentPartPr/>
                <p14:nvPr/>
              </p14:nvContentPartPr>
              <p14:xfrm>
                <a:off x="1527116" y="1156305"/>
                <a:ext cx="79920" cy="142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18116" y="1147305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14:cNvPr>
                <p14:cNvContentPartPr/>
                <p14:nvPr/>
              </p14:nvContentPartPr>
              <p14:xfrm>
                <a:off x="1517756" y="1231905"/>
                <a:ext cx="89640" cy="12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8756" y="1222905"/>
                  <a:ext cx="107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14:cNvPr>
                <p14:cNvContentPartPr/>
                <p14:nvPr/>
              </p14:nvContentPartPr>
              <p14:xfrm>
                <a:off x="1668236" y="1020225"/>
                <a:ext cx="175320" cy="48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59236" y="1011585"/>
                  <a:ext cx="192960" cy="50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9573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435479"/>
            <a:ext cx="8924762" cy="25753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1" y="3185649"/>
            <a:ext cx="8912961" cy="2617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5722" y="49369"/>
            <a:ext cx="1383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Subspace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99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1" y="791737"/>
            <a:ext cx="8503204" cy="49511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FBE0B4-A725-4617-A61B-BEDDB4FEC0BC}"/>
              </a:ext>
            </a:extLst>
          </p:cNvPr>
          <p:cNvGrpSpPr/>
          <p:nvPr/>
        </p:nvGrpSpPr>
        <p:grpSpPr>
          <a:xfrm>
            <a:off x="4175996" y="593625"/>
            <a:ext cx="360" cy="360"/>
            <a:chOff x="4175996" y="593625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27671DA-634A-4C1B-9C42-0E00DC484E76}"/>
                    </a:ext>
                  </a:extLst>
                </p14:cNvPr>
                <p14:cNvContentPartPr/>
                <p14:nvPr/>
              </p14:nvContentPartPr>
              <p14:xfrm>
                <a:off x="4175996" y="593625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27671DA-634A-4C1B-9C42-0E00DC484E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7356" y="58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289846-B74A-4F53-B1C8-92519470FD99}"/>
                    </a:ext>
                  </a:extLst>
                </p14:cNvPr>
                <p14:cNvContentPartPr/>
                <p14:nvPr/>
              </p14:nvContentPartPr>
              <p14:xfrm>
                <a:off x="4175996" y="593625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289846-B74A-4F53-B1C8-92519470FD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7356" y="58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502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63" y="1766770"/>
            <a:ext cx="8466311" cy="26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05619-CA86-41AF-BFA5-7E2B1DFE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290074"/>
            <a:ext cx="8318375" cy="59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2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68B91-5E8B-4248-9D31-23E4682E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4" y="389616"/>
            <a:ext cx="8526723" cy="51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85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2" y="150426"/>
            <a:ext cx="8823029" cy="5358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596" y="5620215"/>
            <a:ext cx="837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Remark: </a:t>
            </a:r>
            <a:r>
              <a:rPr lang="en-US" dirty="0">
                <a:solidFill>
                  <a:srgbClr val="1B0DCD"/>
                </a:solidFill>
              </a:rPr>
              <a:t>Set of all solutions on [a, b] of any n ordered linear homogeneous differential </a:t>
            </a:r>
          </a:p>
          <a:p>
            <a:r>
              <a:rPr lang="en-US" dirty="0">
                <a:solidFill>
                  <a:srgbClr val="1B0DCD"/>
                </a:solidFill>
              </a:rPr>
              <a:t>equation forms a vector space which again a subspace of </a:t>
            </a:r>
            <a:endParaRPr lang="en-IN" dirty="0">
              <a:solidFill>
                <a:srgbClr val="1B0DC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blipFill>
                <a:blip r:embed="rId4"/>
                <a:stretch>
                  <a:fillRect l="-5797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065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6" y="911729"/>
            <a:ext cx="8423316" cy="44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3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109770"/>
            <a:ext cx="6512312" cy="114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8" y="1148577"/>
            <a:ext cx="8136696" cy="54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7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FBBB8-7496-D229-6DCB-B8886845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403815"/>
            <a:ext cx="8707351" cy="263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7A657-0E12-D7ED-1DD8-673CFA34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1" y="573507"/>
            <a:ext cx="4087879" cy="473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DB760-7262-FC75-8E40-079DC9D9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55" y="3204454"/>
            <a:ext cx="5115639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C8C2D-A599-5F63-2E25-712A458E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55" y="3821883"/>
            <a:ext cx="8513715" cy="22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4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" y="1282390"/>
            <a:ext cx="9070846" cy="4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0AEE1-3FCB-8282-6444-27381E45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" y="0"/>
            <a:ext cx="5125165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89B11-B181-8123-3087-F1140A66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6" y="718971"/>
            <a:ext cx="8769478" cy="46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2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174C3-B080-555A-4E86-B040676C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5" y="496956"/>
            <a:ext cx="8560970" cy="54901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5E1108-1772-49FF-A834-805ACEF4A53D}"/>
              </a:ext>
            </a:extLst>
          </p:cNvPr>
          <p:cNvGrpSpPr/>
          <p:nvPr/>
        </p:nvGrpSpPr>
        <p:grpSpPr>
          <a:xfrm>
            <a:off x="4670636" y="1621065"/>
            <a:ext cx="1617480" cy="239400"/>
            <a:chOff x="4670636" y="1621065"/>
            <a:chExt cx="161748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14:cNvPr>
                <p14:cNvContentPartPr/>
                <p14:nvPr/>
              </p14:nvContentPartPr>
              <p14:xfrm>
                <a:off x="4670636" y="1659585"/>
                <a:ext cx="287640" cy="200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1636" y="1650585"/>
                  <a:ext cx="305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14:cNvPr>
                <p14:cNvContentPartPr/>
                <p14:nvPr/>
              </p14:nvContentPartPr>
              <p14:xfrm>
                <a:off x="4997516" y="1646625"/>
                <a:ext cx="206280" cy="193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88516" y="1637985"/>
                  <a:ext cx="223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14:cNvPr>
                <p14:cNvContentPartPr/>
                <p14:nvPr/>
              </p14:nvContentPartPr>
              <p14:xfrm>
                <a:off x="5231516" y="1686585"/>
                <a:ext cx="240840" cy="115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22876" y="1677585"/>
                  <a:ext cx="25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14:cNvPr>
                <p14:cNvContentPartPr/>
                <p14:nvPr/>
              </p14:nvContentPartPr>
              <p14:xfrm>
                <a:off x="5550476" y="1628265"/>
                <a:ext cx="406440" cy="175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41476" y="1619625"/>
                  <a:ext cx="42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14:cNvPr>
                <p14:cNvContentPartPr/>
                <p14:nvPr/>
              </p14:nvContentPartPr>
              <p14:xfrm>
                <a:off x="5961236" y="1621065"/>
                <a:ext cx="9720" cy="48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2236" y="1612425"/>
                  <a:ext cx="2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14:cNvPr>
                <p14:cNvContentPartPr/>
                <p14:nvPr/>
              </p14:nvContentPartPr>
              <p14:xfrm>
                <a:off x="5966996" y="1621065"/>
                <a:ext cx="105480" cy="204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57996" y="1612425"/>
                  <a:ext cx="123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14:cNvPr>
                <p14:cNvContentPartPr/>
                <p14:nvPr/>
              </p14:nvContentPartPr>
              <p14:xfrm>
                <a:off x="6067796" y="1677585"/>
                <a:ext cx="220320" cy="133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58796" y="1668945"/>
                  <a:ext cx="23796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47FA68-5EFD-42F6-9535-E2135CC37F7E}"/>
              </a:ext>
            </a:extLst>
          </p:cNvPr>
          <p:cNvGrpSpPr/>
          <p:nvPr/>
        </p:nvGrpSpPr>
        <p:grpSpPr>
          <a:xfrm>
            <a:off x="6428516" y="1611705"/>
            <a:ext cx="1768680" cy="218880"/>
            <a:chOff x="6428516" y="1611705"/>
            <a:chExt cx="176868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14:cNvPr>
                <p14:cNvContentPartPr/>
                <p14:nvPr/>
              </p14:nvContentPartPr>
              <p14:xfrm>
                <a:off x="6428516" y="1706745"/>
                <a:ext cx="233640" cy="10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19876" y="1698105"/>
                  <a:ext cx="251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14:cNvPr>
                <p14:cNvContentPartPr/>
                <p14:nvPr/>
              </p14:nvContentPartPr>
              <p14:xfrm>
                <a:off x="6655676" y="1611705"/>
                <a:ext cx="18720" cy="52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46676" y="1603065"/>
                  <a:ext cx="36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14:cNvPr>
                <p14:cNvContentPartPr/>
                <p14:nvPr/>
              </p14:nvContentPartPr>
              <p14:xfrm>
                <a:off x="6692756" y="1697025"/>
                <a:ext cx="49320" cy="118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83756" y="1688025"/>
                  <a:ext cx="6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14:cNvPr>
                <p14:cNvContentPartPr/>
                <p14:nvPr/>
              </p14:nvContentPartPr>
              <p14:xfrm>
                <a:off x="6833516" y="1706385"/>
                <a:ext cx="56160" cy="114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24876" y="1697385"/>
                  <a:ext cx="73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14:cNvPr>
                <p14:cNvContentPartPr/>
                <p14:nvPr/>
              </p14:nvContentPartPr>
              <p14:xfrm>
                <a:off x="6913076" y="1747425"/>
                <a:ext cx="50400" cy="80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04076" y="1738785"/>
                  <a:ext cx="68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14:cNvPr>
                <p14:cNvContentPartPr/>
                <p14:nvPr/>
              </p14:nvContentPartPr>
              <p14:xfrm>
                <a:off x="7073996" y="1697025"/>
                <a:ext cx="185040" cy="112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4996" y="1688025"/>
                  <a:ext cx="202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14:cNvPr>
                <p14:cNvContentPartPr/>
                <p14:nvPr/>
              </p14:nvContentPartPr>
              <p14:xfrm>
                <a:off x="7345796" y="1664625"/>
                <a:ext cx="851400" cy="165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6796" y="1655985"/>
                  <a:ext cx="8690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F1ABE-DE66-489A-B0A8-EC26865B6ABE}"/>
              </a:ext>
            </a:extLst>
          </p:cNvPr>
          <p:cNvGrpSpPr/>
          <p:nvPr/>
        </p:nvGrpSpPr>
        <p:grpSpPr>
          <a:xfrm>
            <a:off x="8256596" y="1724745"/>
            <a:ext cx="794520" cy="322560"/>
            <a:chOff x="8256596" y="1724745"/>
            <a:chExt cx="7945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14:cNvPr>
                <p14:cNvContentPartPr/>
                <p14:nvPr/>
              </p14:nvContentPartPr>
              <p14:xfrm>
                <a:off x="8256596" y="1724745"/>
                <a:ext cx="499680" cy="322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47596" y="1716105"/>
                  <a:ext cx="517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14:cNvPr>
                <p14:cNvContentPartPr/>
                <p14:nvPr/>
              </p14:nvContentPartPr>
              <p14:xfrm>
                <a:off x="8767796" y="1741665"/>
                <a:ext cx="283320" cy="8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9156" y="1732665"/>
                  <a:ext cx="3009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790E55-A13D-4C73-9A67-D3AE70448373}"/>
              </a:ext>
            </a:extLst>
          </p:cNvPr>
          <p:cNvGrpSpPr/>
          <p:nvPr/>
        </p:nvGrpSpPr>
        <p:grpSpPr>
          <a:xfrm>
            <a:off x="5006876" y="1988985"/>
            <a:ext cx="1323720" cy="189720"/>
            <a:chOff x="5006876" y="1988985"/>
            <a:chExt cx="132372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899F6E-BD44-433E-A275-076DF170EFF1}"/>
                    </a:ext>
                  </a:extLst>
                </p14:cNvPr>
                <p14:cNvContentPartPr/>
                <p14:nvPr/>
              </p14:nvContentPartPr>
              <p14:xfrm>
                <a:off x="5006876" y="1989345"/>
                <a:ext cx="912960" cy="189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899F6E-BD44-433E-A275-076DF170EFF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98236" y="1980705"/>
                  <a:ext cx="930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CD4282-75B6-44A2-AF66-40BDAE63B2E5}"/>
                    </a:ext>
                  </a:extLst>
                </p14:cNvPr>
                <p14:cNvContentPartPr/>
                <p14:nvPr/>
              </p14:nvContentPartPr>
              <p14:xfrm>
                <a:off x="6070676" y="1988985"/>
                <a:ext cx="107280" cy="125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CD4282-75B6-44A2-AF66-40BDAE63B2E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61676" y="1980345"/>
                  <a:ext cx="124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4FD9DF-6254-41DC-9FAD-C6EDD4A2D9A8}"/>
                    </a:ext>
                  </a:extLst>
                </p14:cNvPr>
                <p14:cNvContentPartPr/>
                <p14:nvPr/>
              </p14:nvContentPartPr>
              <p14:xfrm>
                <a:off x="6215756" y="2099865"/>
                <a:ext cx="15840" cy="56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4FD9DF-6254-41DC-9FAD-C6EDD4A2D9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06756" y="2091225"/>
                  <a:ext cx="33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184464-482A-4642-9631-3FBBFE1E6EFE}"/>
                    </a:ext>
                  </a:extLst>
                </p14:cNvPr>
                <p14:cNvContentPartPr/>
                <p14:nvPr/>
              </p14:nvContentPartPr>
              <p14:xfrm>
                <a:off x="6296756" y="2064225"/>
                <a:ext cx="33840" cy="86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184464-482A-4642-9631-3FBBFE1E6EF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88116" y="2055585"/>
                  <a:ext cx="514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15342D-3169-45BC-8E29-58BDEAA14A60}"/>
              </a:ext>
            </a:extLst>
          </p:cNvPr>
          <p:cNvGrpSpPr/>
          <p:nvPr/>
        </p:nvGrpSpPr>
        <p:grpSpPr>
          <a:xfrm>
            <a:off x="6457316" y="2001945"/>
            <a:ext cx="1112760" cy="230400"/>
            <a:chOff x="6457316" y="2001945"/>
            <a:chExt cx="111276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950BE0-A182-4309-90DE-CEDFABBB6EFC}"/>
                    </a:ext>
                  </a:extLst>
                </p14:cNvPr>
                <p14:cNvContentPartPr/>
                <p14:nvPr/>
              </p14:nvContentPartPr>
              <p14:xfrm>
                <a:off x="6457316" y="2001945"/>
                <a:ext cx="947520" cy="230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950BE0-A182-4309-90DE-CEDFABBB6EF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48316" y="1992945"/>
                  <a:ext cx="965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8747D7-5CF4-4B69-9C1A-B5DA7433B2A9}"/>
                    </a:ext>
                  </a:extLst>
                </p14:cNvPr>
                <p14:cNvContentPartPr/>
                <p14:nvPr/>
              </p14:nvContentPartPr>
              <p14:xfrm>
                <a:off x="7569716" y="2120745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8747D7-5CF4-4B69-9C1A-B5DA7433B2A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60716" y="2112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14:cNvPr>
              <p14:cNvContentPartPr/>
              <p14:nvPr/>
            </p14:nvContentPartPr>
            <p14:xfrm>
              <a:off x="4986356" y="3205785"/>
              <a:ext cx="314280" cy="234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77356" y="3197145"/>
                <a:ext cx="331920" cy="2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0093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42480-2EDF-906A-2805-DDC80423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9" y="0"/>
            <a:ext cx="2410161" cy="609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31F44-702B-143C-E143-80385C5F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7" y="805543"/>
            <a:ext cx="8834054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D71DF-9D93-2DBB-AEB3-E1A71003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5" y="631373"/>
            <a:ext cx="8782795" cy="49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81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1304D-D9DA-913F-299A-833449C7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9" y="1331800"/>
            <a:ext cx="8786301" cy="28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0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93B9D-6230-14CB-228D-1F0514ED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4" y="530616"/>
            <a:ext cx="8798771" cy="561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4AB41-0CE5-1F43-7C0D-21369FCE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5" y="620483"/>
            <a:ext cx="5279570" cy="5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6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9ABF1-B9A2-80B1-B168-B5730328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1" y="0"/>
            <a:ext cx="2486372" cy="45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72678-1AF7-A71C-3FF9-F8808C3C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50" y="767034"/>
            <a:ext cx="8630899" cy="53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87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91222-9AD1-F336-09F0-D580EDFF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4" y="464980"/>
            <a:ext cx="8501145" cy="55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52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B07F36-861C-1166-73DC-ED2647D3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9" y="467231"/>
            <a:ext cx="8782005" cy="241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ACFE7-C0C6-4CBC-28A1-D4131152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4123"/>
            <a:ext cx="8904295" cy="1476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F8908-6490-3F34-259B-21DDBFF5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20" y="2880677"/>
            <a:ext cx="564471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7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15096-3B24-C0BF-A0D1-426B715B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924"/>
            <a:ext cx="8889846" cy="177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E5541-6454-D211-AC2B-C2A7F0EE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3" y="3182267"/>
            <a:ext cx="8843014" cy="13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4" y="345688"/>
            <a:ext cx="7743218" cy="59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C33A6-6B74-2A8C-16FB-6E29560A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8" y="620594"/>
            <a:ext cx="8636173" cy="4811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BFBB-4B72-E31C-2F75-3A054479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3744"/>
            <a:ext cx="8843003" cy="8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47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5254A-E54B-56E0-2B21-E462622A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" y="511592"/>
            <a:ext cx="8853931" cy="56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472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81E5D-8553-1053-B9FE-294D9652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" y="1252232"/>
            <a:ext cx="8914960" cy="37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41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A2A54-1E2B-FD0E-E308-E109ADFD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484713"/>
            <a:ext cx="8590853" cy="36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7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0BEAB-B3D9-889E-53DC-A1764875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1" y="807511"/>
            <a:ext cx="8621880" cy="4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483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EE5D9-1BAD-DA9B-54EC-6F022D9F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1" y="410628"/>
            <a:ext cx="8878917" cy="60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65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D28FC-DAB4-A268-E150-35E90070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214232"/>
            <a:ext cx="8234031" cy="64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8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7D89F-1493-F59C-FEB6-CFEE27AB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1" y="451839"/>
            <a:ext cx="8700357" cy="45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2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863E7-0E5A-B0DD-FD15-FF996CFD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0" y="0"/>
            <a:ext cx="8256371" cy="5098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618B39-B228-1D60-3665-AAA0D779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1" y="5000612"/>
            <a:ext cx="7842714" cy="17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712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462E4-9135-E2AC-8189-170207A9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3" y="296694"/>
            <a:ext cx="8544273" cy="5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6" y="1387192"/>
            <a:ext cx="8902355" cy="32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7F8D0-2A85-B10A-A0D0-819AEF6F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2" y="520959"/>
            <a:ext cx="8499335" cy="49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7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0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2433631"/>
            <a:ext cx="7245550" cy="42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</TotalTime>
  <Words>126</Words>
  <Application>Microsoft Office PowerPoint</Application>
  <PresentationFormat>On-screen Show (4:3)</PresentationFormat>
  <Paragraphs>19</Paragraphs>
  <Slides>106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Arial</vt:lpstr>
      <vt:lpstr>Arial Black</vt:lpstr>
      <vt:lpstr>Calibri</vt:lpstr>
      <vt:lpstr>Calibri Light</vt:lpstr>
      <vt:lpstr>Cambria Math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34</cp:revision>
  <dcterms:created xsi:type="dcterms:W3CDTF">2024-07-22T19:46:39Z</dcterms:created>
  <dcterms:modified xsi:type="dcterms:W3CDTF">2024-08-12T17:49:24Z</dcterms:modified>
</cp:coreProperties>
</file>